
<file path=[Content_Types].xml><?xml version="1.0" encoding="utf-8"?>
<Types xmlns="http://schemas.openxmlformats.org/package/2006/content-types">
  <Default Extension="bmp" ContentType="image/bmp"/>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7" r:id="rId1"/>
    <p:sldMasterId id="2147483738" r:id="rId2"/>
  </p:sldMasterIdLst>
  <p:notesMasterIdLst>
    <p:notesMasterId r:id="rId12"/>
  </p:notesMasterIdLst>
  <p:handoutMasterIdLst>
    <p:handoutMasterId r:id="rId13"/>
  </p:handoutMasterIdLst>
  <p:sldIdLst>
    <p:sldId id="407" r:id="rId3"/>
    <p:sldId id="669" r:id="rId4"/>
    <p:sldId id="670" r:id="rId5"/>
    <p:sldId id="420" r:id="rId6"/>
    <p:sldId id="673" r:id="rId7"/>
    <p:sldId id="672" r:id="rId8"/>
    <p:sldId id="671" r:id="rId9"/>
    <p:sldId id="433" r:id="rId10"/>
    <p:sldId id="668" r:id="rId11"/>
  </p:sldIdLst>
  <p:sldSz cx="9144000" cy="6858000" type="screen4x3"/>
  <p:notesSz cx="6858000" cy="9144000"/>
  <p:embeddedFontLst>
    <p:embeddedFont>
      <p:font typeface="Arial Narrow" panose="020B060602020203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
      <p:font typeface="Solano Gothic Pro MVB" panose="020B0604020202020204" charset="0"/>
      <p:regular r:id="rId22"/>
      <p:bold r:id="rId23"/>
    </p:embeddedFont>
  </p:embeddedFontLst>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7881C33-3AAD-436C-81A5-B8E7DD795174}">
          <p14:sldIdLst>
            <p14:sldId id="407"/>
            <p14:sldId id="669"/>
            <p14:sldId id="670"/>
            <p14:sldId id="420"/>
            <p14:sldId id="673"/>
            <p14:sldId id="672"/>
            <p14:sldId id="671"/>
            <p14:sldId id="433"/>
            <p14:sldId id="6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4CFF7F-E56E-0E9C-B60E-DFACFB5AC2C4}" name="Robin Coleman" initials="RC" userId="f73b71799546766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5FAB"/>
    <a:srgbClr val="FF7900"/>
    <a:srgbClr val="ECECEC"/>
    <a:srgbClr val="003087"/>
    <a:srgbClr val="0049EB"/>
    <a:srgbClr val="D22D19"/>
    <a:srgbClr val="002E87"/>
    <a:srgbClr val="002557"/>
    <a:srgbClr val="007A37"/>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3" autoAdjust="0"/>
    <p:restoredTop sz="72183" autoAdjust="0"/>
  </p:normalViewPr>
  <p:slideViewPr>
    <p:cSldViewPr snapToGrid="0" snapToObjects="1">
      <p:cViewPr varScale="1">
        <p:scale>
          <a:sx n="61" d="100"/>
          <a:sy n="61" d="100"/>
        </p:scale>
        <p:origin x="874" y="51"/>
      </p:cViewPr>
      <p:guideLst/>
    </p:cSldViewPr>
  </p:slideViewPr>
  <p:outlineViewPr>
    <p:cViewPr>
      <p:scale>
        <a:sx n="33" d="100"/>
        <a:sy n="33" d="100"/>
      </p:scale>
      <p:origin x="0" y="-7160"/>
    </p:cViewPr>
  </p:outlineViewPr>
  <p:notesTextViewPr>
    <p:cViewPr>
      <p:scale>
        <a:sx n="1" d="1"/>
        <a:sy n="1" d="1"/>
      </p:scale>
      <p:origin x="0" y="0"/>
    </p:cViewPr>
  </p:notesTextViewPr>
  <p:notesViewPr>
    <p:cSldViewPr snapToGrid="0" snapToObjects="1">
      <p:cViewPr varScale="1">
        <p:scale>
          <a:sx n="80" d="100"/>
          <a:sy n="80"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406B69-8A94-4B67-9F42-70B9B25509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472218C-B5B4-49F1-A8FD-8A72D0D84D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3F700C-94F5-454A-AF41-C66F1F40853D}" type="datetimeFigureOut">
              <a:rPr lang="en-US" smtClean="0"/>
              <a:t>1/19/2022</a:t>
            </a:fld>
            <a:endParaRPr lang="en-US"/>
          </a:p>
        </p:txBody>
      </p:sp>
      <p:sp>
        <p:nvSpPr>
          <p:cNvPr id="4" name="Footer Placeholder 3">
            <a:extLst>
              <a:ext uri="{FF2B5EF4-FFF2-40B4-BE49-F238E27FC236}">
                <a16:creationId xmlns:a16="http://schemas.microsoft.com/office/drawing/2014/main" id="{0D10F785-5CE5-4DDE-B668-E2AC42DDB4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4CA82-CFCE-4711-BBBA-ADD4927AA7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07356A-8FD1-46BB-9133-748056500F28}" type="slidenum">
              <a:rPr lang="en-US" smtClean="0"/>
              <a:t>‹#›</a:t>
            </a:fld>
            <a:endParaRPr lang="en-US"/>
          </a:p>
        </p:txBody>
      </p:sp>
    </p:spTree>
    <p:extLst>
      <p:ext uri="{BB962C8B-B14F-4D97-AF65-F5344CB8AC3E}">
        <p14:creationId xmlns:p14="http://schemas.microsoft.com/office/powerpoint/2010/main" val="104741272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60947" y="73517"/>
            <a:ext cx="4812632" cy="458788"/>
          </a:xfrm>
          <a:prstGeom prst="rect">
            <a:avLst/>
          </a:prstGeom>
        </p:spPr>
        <p:txBody>
          <a:bodyPr vert="horz" lIns="91440" tIns="45720" rIns="91440" bIns="45720" rtlCol="0" anchor="ctr"/>
          <a:lstStyle>
            <a:lvl1pPr algn="l">
              <a:defRPr sz="1200" b="1">
                <a:solidFill>
                  <a:schemeClr val="tx2"/>
                </a:solidFill>
                <a:latin typeface="Arial" panose="020B0604020202020204" pitchFamily="34" charset="0"/>
                <a:cs typeface="Arial" panose="020B0604020202020204" pitchFamily="34" charset="0"/>
              </a:defRPr>
            </a:lvl1pPr>
          </a:lstStyle>
          <a:p>
            <a:r>
              <a:rPr lang="en-US" dirty="0"/>
              <a:t>Fundamentals of Propane – Participant Manual</a:t>
            </a:r>
          </a:p>
        </p:txBody>
      </p:sp>
      <p:sp>
        <p:nvSpPr>
          <p:cNvPr id="4" name="Slide Image Placeholder 3"/>
          <p:cNvSpPr>
            <a:spLocks noGrp="1" noRot="1" noChangeAspect="1"/>
          </p:cNvSpPr>
          <p:nvPr>
            <p:ph type="sldImg" idx="2"/>
          </p:nvPr>
        </p:nvSpPr>
        <p:spPr>
          <a:xfrm>
            <a:off x="1371600" y="645166"/>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60947" y="3863205"/>
            <a:ext cx="6172200" cy="465315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5229406" y="78539"/>
            <a:ext cx="1303741" cy="458787"/>
          </a:xfrm>
          <a:prstGeom prst="rect">
            <a:avLst/>
          </a:prstGeom>
        </p:spPr>
        <p:txBody>
          <a:bodyPr vert="horz" lIns="91440" tIns="45720" rIns="91440" bIns="45720" rtlCol="0" anchor="ctr"/>
          <a:lstStyle>
            <a:lvl1pPr algn="r">
              <a:defRPr sz="1200" b="1">
                <a:solidFill>
                  <a:schemeClr val="tx2"/>
                </a:solidFill>
                <a:latin typeface="Arial" panose="020B0604020202020204" pitchFamily="34" charset="0"/>
                <a:cs typeface="Arial" panose="020B0604020202020204" pitchFamily="34" charset="0"/>
              </a:defRPr>
            </a:lvl1pPr>
          </a:lstStyle>
          <a:p>
            <a:fld id="{0CAAA82F-8AAE-BD47-B2DE-04F837118C59}" type="slidenum">
              <a:rPr lang="en-US" smtClean="0"/>
              <a:pPr/>
              <a:t>‹#›</a:t>
            </a:fld>
            <a:endParaRPr lang="en-US" dirty="0"/>
          </a:p>
        </p:txBody>
      </p:sp>
      <p:pic>
        <p:nvPicPr>
          <p:cNvPr id="9" name="Picture 8">
            <a:extLst>
              <a:ext uri="{FF2B5EF4-FFF2-40B4-BE49-F238E27FC236}">
                <a16:creationId xmlns:a16="http://schemas.microsoft.com/office/drawing/2014/main" id="{0E78EB89-8682-4BE8-81E8-A3608E006826}"/>
              </a:ext>
            </a:extLst>
          </p:cNvPr>
          <p:cNvPicPr>
            <a:picLocks noChangeAspect="1"/>
          </p:cNvPicPr>
          <p:nvPr/>
        </p:nvPicPr>
        <p:blipFill>
          <a:blip r:embed="rId2"/>
          <a:stretch>
            <a:fillRect/>
          </a:stretch>
        </p:blipFill>
        <p:spPr>
          <a:xfrm>
            <a:off x="360947" y="8589998"/>
            <a:ext cx="928916" cy="438912"/>
          </a:xfrm>
          <a:prstGeom prst="rect">
            <a:avLst/>
          </a:prstGeom>
        </p:spPr>
      </p:pic>
      <p:sp>
        <p:nvSpPr>
          <p:cNvPr id="8" name="Footer Placeholder 7">
            <a:extLst>
              <a:ext uri="{FF2B5EF4-FFF2-40B4-BE49-F238E27FC236}">
                <a16:creationId xmlns:a16="http://schemas.microsoft.com/office/drawing/2014/main" id="{AD20005B-552A-40C1-A353-EC522DDE6B68}"/>
              </a:ext>
            </a:extLst>
          </p:cNvPr>
          <p:cNvSpPr>
            <a:spLocks noGrp="1"/>
          </p:cNvSpPr>
          <p:nvPr>
            <p:ph type="ftr" sz="quarter" idx="4"/>
          </p:nvPr>
        </p:nvSpPr>
        <p:spPr>
          <a:xfrm>
            <a:off x="1550297" y="8651355"/>
            <a:ext cx="4982850" cy="276075"/>
          </a:xfrm>
          <a:prstGeom prst="rect">
            <a:avLst/>
          </a:prstGeom>
        </p:spPr>
        <p:txBody>
          <a:bodyPr vert="horz" lIns="91440" tIns="45720" rIns="91440" bIns="45720" rtlCol="0" anchor="b"/>
          <a:lstStyle>
            <a:lvl1pPr algn="r">
              <a:defRPr sz="1050">
                <a:solidFill>
                  <a:schemeClr val="tx2"/>
                </a:solidFill>
                <a:latin typeface="Arial Narrow" panose="020B0606020202030204" pitchFamily="34" charset="0"/>
              </a:defRPr>
            </a:lvl1pPr>
          </a:lstStyle>
          <a:p>
            <a:r>
              <a:rPr lang="en-US" dirty="0"/>
              <a:t>© Propane Education and Research Council     www.propane.com     All rights reserved 2020</a:t>
            </a:r>
          </a:p>
        </p:txBody>
      </p:sp>
    </p:spTree>
    <p:extLst>
      <p:ext uri="{BB962C8B-B14F-4D97-AF65-F5344CB8AC3E}">
        <p14:creationId xmlns:p14="http://schemas.microsoft.com/office/powerpoint/2010/main" val="126694795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44525"/>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narration script for slide here</a:t>
            </a:r>
          </a:p>
          <a:p>
            <a:endParaRPr lang="en-US" dirty="0"/>
          </a:p>
        </p:txBody>
      </p:sp>
      <p:sp>
        <p:nvSpPr>
          <p:cNvPr id="4" name="Slide Number Placeholder 3"/>
          <p:cNvSpPr>
            <a:spLocks noGrp="1"/>
          </p:cNvSpPr>
          <p:nvPr>
            <p:ph type="sldNum" sz="quarter" idx="5"/>
          </p:nvPr>
        </p:nvSpPr>
        <p:spPr/>
        <p:txBody>
          <a:bodyPr/>
          <a:lstStyle/>
          <a:p>
            <a:fld id="{0CAAA82F-8AAE-BD47-B2DE-04F837118C59}" type="slidenum">
              <a:rPr lang="en-US" smtClean="0"/>
              <a:t>1</a:t>
            </a:fld>
            <a:endParaRPr lang="en-US"/>
          </a:p>
        </p:txBody>
      </p:sp>
      <p:sp>
        <p:nvSpPr>
          <p:cNvPr id="5" name="Footer Placeholder 4">
            <a:extLst>
              <a:ext uri="{FF2B5EF4-FFF2-40B4-BE49-F238E27FC236}">
                <a16:creationId xmlns:a16="http://schemas.microsoft.com/office/drawing/2014/main" id="{D4857DEB-3405-40DF-86CF-F650473D825B}"/>
              </a:ext>
            </a:extLst>
          </p:cNvPr>
          <p:cNvSpPr>
            <a:spLocks noGrp="1"/>
          </p:cNvSpPr>
          <p:nvPr>
            <p:ph type="ftr" sz="quarter" idx="4"/>
          </p:nvPr>
        </p:nvSpPr>
        <p:spPr/>
        <p:txBody>
          <a:bodyPr/>
          <a:lstStyle/>
          <a:p>
            <a:r>
              <a:rPr lang="en-US"/>
              <a:t>© Propane Education and Research Council     www.propane.com     All rights reserved 2020</a:t>
            </a:r>
            <a:endParaRPr lang="en-US" dirty="0"/>
          </a:p>
        </p:txBody>
      </p:sp>
      <p:sp>
        <p:nvSpPr>
          <p:cNvPr id="6" name="Header Placeholder 5">
            <a:extLst>
              <a:ext uri="{FF2B5EF4-FFF2-40B4-BE49-F238E27FC236}">
                <a16:creationId xmlns:a16="http://schemas.microsoft.com/office/drawing/2014/main" id="{69359D91-264A-4199-9E6B-775C3F20BDDE}"/>
              </a:ext>
            </a:extLst>
          </p:cNvPr>
          <p:cNvSpPr>
            <a:spLocks noGrp="1"/>
          </p:cNvSpPr>
          <p:nvPr>
            <p:ph type="hdr" sz="quarter"/>
          </p:nvPr>
        </p:nvSpPr>
        <p:spPr/>
        <p:txBody>
          <a:bodyPr/>
          <a:lstStyle/>
          <a:p>
            <a:r>
              <a:rPr lang="en-US"/>
              <a:t>Fundamentals of Propane – Participant Manual</a:t>
            </a:r>
            <a:endParaRPr lang="en-US" dirty="0"/>
          </a:p>
        </p:txBody>
      </p:sp>
    </p:spTree>
    <p:custDataLst>
      <p:tags r:id="rId1"/>
    </p:custDataLst>
    <p:extLst>
      <p:ext uri="{BB962C8B-B14F-4D97-AF65-F5344CB8AC3E}">
        <p14:creationId xmlns:p14="http://schemas.microsoft.com/office/powerpoint/2010/main" val="3101765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4452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AAA82F-8AAE-BD47-B2DE-04F837118C59}" type="slidenum">
              <a:rPr lang="en-US" smtClean="0"/>
              <a:pPr/>
              <a:t>2</a:t>
            </a:fld>
            <a:endParaRPr lang="en-US"/>
          </a:p>
        </p:txBody>
      </p:sp>
      <p:sp>
        <p:nvSpPr>
          <p:cNvPr id="5" name="Footer Placeholder 4">
            <a:extLst>
              <a:ext uri="{FF2B5EF4-FFF2-40B4-BE49-F238E27FC236}">
                <a16:creationId xmlns:a16="http://schemas.microsoft.com/office/drawing/2014/main" id="{AEC09A86-4056-4E79-90FA-F051678B0C29}"/>
              </a:ext>
            </a:extLst>
          </p:cNvPr>
          <p:cNvSpPr>
            <a:spLocks noGrp="1"/>
          </p:cNvSpPr>
          <p:nvPr>
            <p:ph type="ftr" sz="quarter" idx="4"/>
          </p:nvPr>
        </p:nvSpPr>
        <p:spPr/>
        <p:txBody>
          <a:bodyPr/>
          <a:lstStyle/>
          <a:p>
            <a:r>
              <a:rPr lang="en-US"/>
              <a:t>© Propane Education and Research Council     www.propane.com     All rights reserved 2020</a:t>
            </a:r>
            <a:endParaRPr lang="en-US" dirty="0"/>
          </a:p>
        </p:txBody>
      </p:sp>
      <p:sp>
        <p:nvSpPr>
          <p:cNvPr id="6" name="Header Placeholder 5">
            <a:extLst>
              <a:ext uri="{FF2B5EF4-FFF2-40B4-BE49-F238E27FC236}">
                <a16:creationId xmlns:a16="http://schemas.microsoft.com/office/drawing/2014/main" id="{1820BB47-9777-4CCF-9DDC-8F76FC795550}"/>
              </a:ext>
            </a:extLst>
          </p:cNvPr>
          <p:cNvSpPr>
            <a:spLocks noGrp="1"/>
          </p:cNvSpPr>
          <p:nvPr>
            <p:ph type="hdr" sz="quarter"/>
          </p:nvPr>
        </p:nvSpPr>
        <p:spPr/>
        <p:txBody>
          <a:bodyPr/>
          <a:lstStyle/>
          <a:p>
            <a:r>
              <a:rPr lang="en-US"/>
              <a:t>Fundamentals of Propane – Participant Manual</a:t>
            </a:r>
            <a:endParaRPr lang="en-US" dirty="0"/>
          </a:p>
        </p:txBody>
      </p:sp>
    </p:spTree>
    <p:custDataLst>
      <p:tags r:id="rId1"/>
    </p:custDataLst>
    <p:extLst>
      <p:ext uri="{BB962C8B-B14F-4D97-AF65-F5344CB8AC3E}">
        <p14:creationId xmlns:p14="http://schemas.microsoft.com/office/powerpoint/2010/main" val="173216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4452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AAA82F-8AAE-BD47-B2DE-04F837118C59}" type="slidenum">
              <a:rPr lang="en-US" smtClean="0"/>
              <a:pPr/>
              <a:t>3</a:t>
            </a:fld>
            <a:endParaRPr lang="en-US"/>
          </a:p>
        </p:txBody>
      </p:sp>
      <p:sp>
        <p:nvSpPr>
          <p:cNvPr id="5" name="Footer Placeholder 4">
            <a:extLst>
              <a:ext uri="{FF2B5EF4-FFF2-40B4-BE49-F238E27FC236}">
                <a16:creationId xmlns:a16="http://schemas.microsoft.com/office/drawing/2014/main" id="{AEC09A86-4056-4E79-90FA-F051678B0C29}"/>
              </a:ext>
            </a:extLst>
          </p:cNvPr>
          <p:cNvSpPr>
            <a:spLocks noGrp="1"/>
          </p:cNvSpPr>
          <p:nvPr>
            <p:ph type="ftr" sz="quarter" idx="4"/>
          </p:nvPr>
        </p:nvSpPr>
        <p:spPr/>
        <p:txBody>
          <a:bodyPr/>
          <a:lstStyle/>
          <a:p>
            <a:r>
              <a:rPr lang="en-US"/>
              <a:t>© Propane Education and Research Council     www.propane.com     All rights reserved 2020</a:t>
            </a:r>
            <a:endParaRPr lang="en-US" dirty="0"/>
          </a:p>
        </p:txBody>
      </p:sp>
      <p:sp>
        <p:nvSpPr>
          <p:cNvPr id="6" name="Header Placeholder 5">
            <a:extLst>
              <a:ext uri="{FF2B5EF4-FFF2-40B4-BE49-F238E27FC236}">
                <a16:creationId xmlns:a16="http://schemas.microsoft.com/office/drawing/2014/main" id="{1820BB47-9777-4CCF-9DDC-8F76FC795550}"/>
              </a:ext>
            </a:extLst>
          </p:cNvPr>
          <p:cNvSpPr>
            <a:spLocks noGrp="1"/>
          </p:cNvSpPr>
          <p:nvPr>
            <p:ph type="hdr" sz="quarter"/>
          </p:nvPr>
        </p:nvSpPr>
        <p:spPr/>
        <p:txBody>
          <a:bodyPr/>
          <a:lstStyle/>
          <a:p>
            <a:r>
              <a:rPr lang="en-US"/>
              <a:t>Fundamentals of Propane – Participant Manual</a:t>
            </a:r>
            <a:endParaRPr lang="en-US" dirty="0"/>
          </a:p>
        </p:txBody>
      </p:sp>
    </p:spTree>
    <p:custDataLst>
      <p:tags r:id="rId1"/>
    </p:custDataLst>
    <p:extLst>
      <p:ext uri="{BB962C8B-B14F-4D97-AF65-F5344CB8AC3E}">
        <p14:creationId xmlns:p14="http://schemas.microsoft.com/office/powerpoint/2010/main" val="323947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4452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AAA82F-8AAE-BD47-B2DE-04F837118C59}" type="slidenum">
              <a:rPr lang="en-US" smtClean="0"/>
              <a:pPr/>
              <a:t>4</a:t>
            </a:fld>
            <a:endParaRPr lang="en-US"/>
          </a:p>
        </p:txBody>
      </p:sp>
      <p:sp>
        <p:nvSpPr>
          <p:cNvPr id="5" name="Footer Placeholder 4">
            <a:extLst>
              <a:ext uri="{FF2B5EF4-FFF2-40B4-BE49-F238E27FC236}">
                <a16:creationId xmlns:a16="http://schemas.microsoft.com/office/drawing/2014/main" id="{AEC09A86-4056-4E79-90FA-F051678B0C29}"/>
              </a:ext>
            </a:extLst>
          </p:cNvPr>
          <p:cNvSpPr>
            <a:spLocks noGrp="1"/>
          </p:cNvSpPr>
          <p:nvPr>
            <p:ph type="ftr" sz="quarter" idx="4"/>
          </p:nvPr>
        </p:nvSpPr>
        <p:spPr/>
        <p:txBody>
          <a:bodyPr/>
          <a:lstStyle/>
          <a:p>
            <a:r>
              <a:rPr lang="en-US"/>
              <a:t>© Propane Education and Research Council     www.propane.com     All rights reserved 2020</a:t>
            </a:r>
            <a:endParaRPr lang="en-US" dirty="0"/>
          </a:p>
        </p:txBody>
      </p:sp>
      <p:sp>
        <p:nvSpPr>
          <p:cNvPr id="6" name="Header Placeholder 5">
            <a:extLst>
              <a:ext uri="{FF2B5EF4-FFF2-40B4-BE49-F238E27FC236}">
                <a16:creationId xmlns:a16="http://schemas.microsoft.com/office/drawing/2014/main" id="{1820BB47-9777-4CCF-9DDC-8F76FC795550}"/>
              </a:ext>
            </a:extLst>
          </p:cNvPr>
          <p:cNvSpPr>
            <a:spLocks noGrp="1"/>
          </p:cNvSpPr>
          <p:nvPr>
            <p:ph type="hdr" sz="quarter"/>
          </p:nvPr>
        </p:nvSpPr>
        <p:spPr/>
        <p:txBody>
          <a:bodyPr/>
          <a:lstStyle/>
          <a:p>
            <a:r>
              <a:rPr lang="en-US"/>
              <a:t>Fundamentals of Propane – Participant Manual</a:t>
            </a:r>
            <a:endParaRPr lang="en-US" dirty="0"/>
          </a:p>
        </p:txBody>
      </p:sp>
    </p:spTree>
    <p:custDataLst>
      <p:tags r:id="rId1"/>
    </p:custDataLst>
    <p:extLst>
      <p:ext uri="{BB962C8B-B14F-4D97-AF65-F5344CB8AC3E}">
        <p14:creationId xmlns:p14="http://schemas.microsoft.com/office/powerpoint/2010/main" val="1961436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4452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AAA82F-8AAE-BD47-B2DE-04F837118C59}" type="slidenum">
              <a:rPr lang="en-US" smtClean="0"/>
              <a:pPr/>
              <a:t>5</a:t>
            </a:fld>
            <a:endParaRPr lang="en-US"/>
          </a:p>
        </p:txBody>
      </p:sp>
      <p:sp>
        <p:nvSpPr>
          <p:cNvPr id="5" name="Footer Placeholder 4">
            <a:extLst>
              <a:ext uri="{FF2B5EF4-FFF2-40B4-BE49-F238E27FC236}">
                <a16:creationId xmlns:a16="http://schemas.microsoft.com/office/drawing/2014/main" id="{AEC09A86-4056-4E79-90FA-F051678B0C29}"/>
              </a:ext>
            </a:extLst>
          </p:cNvPr>
          <p:cNvSpPr>
            <a:spLocks noGrp="1"/>
          </p:cNvSpPr>
          <p:nvPr>
            <p:ph type="ftr" sz="quarter" idx="4"/>
          </p:nvPr>
        </p:nvSpPr>
        <p:spPr/>
        <p:txBody>
          <a:bodyPr/>
          <a:lstStyle/>
          <a:p>
            <a:r>
              <a:rPr lang="en-US"/>
              <a:t>© Propane Education and Research Council     www.propane.com     All rights reserved 2020</a:t>
            </a:r>
            <a:endParaRPr lang="en-US" dirty="0"/>
          </a:p>
        </p:txBody>
      </p:sp>
      <p:sp>
        <p:nvSpPr>
          <p:cNvPr id="6" name="Header Placeholder 5">
            <a:extLst>
              <a:ext uri="{FF2B5EF4-FFF2-40B4-BE49-F238E27FC236}">
                <a16:creationId xmlns:a16="http://schemas.microsoft.com/office/drawing/2014/main" id="{1820BB47-9777-4CCF-9DDC-8F76FC795550}"/>
              </a:ext>
            </a:extLst>
          </p:cNvPr>
          <p:cNvSpPr>
            <a:spLocks noGrp="1"/>
          </p:cNvSpPr>
          <p:nvPr>
            <p:ph type="hdr" sz="quarter"/>
          </p:nvPr>
        </p:nvSpPr>
        <p:spPr/>
        <p:txBody>
          <a:bodyPr/>
          <a:lstStyle/>
          <a:p>
            <a:r>
              <a:rPr lang="en-US"/>
              <a:t>Fundamentals of Propane – Participant Manual</a:t>
            </a:r>
            <a:endParaRPr lang="en-US" dirty="0"/>
          </a:p>
        </p:txBody>
      </p:sp>
    </p:spTree>
    <p:custDataLst>
      <p:tags r:id="rId1"/>
    </p:custDataLst>
    <p:extLst>
      <p:ext uri="{BB962C8B-B14F-4D97-AF65-F5344CB8AC3E}">
        <p14:creationId xmlns:p14="http://schemas.microsoft.com/office/powerpoint/2010/main" val="2986961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4452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AAA82F-8AAE-BD47-B2DE-04F837118C59}" type="slidenum">
              <a:rPr lang="en-US" smtClean="0"/>
              <a:pPr/>
              <a:t>6</a:t>
            </a:fld>
            <a:endParaRPr lang="en-US"/>
          </a:p>
        </p:txBody>
      </p:sp>
      <p:sp>
        <p:nvSpPr>
          <p:cNvPr id="5" name="Footer Placeholder 4">
            <a:extLst>
              <a:ext uri="{FF2B5EF4-FFF2-40B4-BE49-F238E27FC236}">
                <a16:creationId xmlns:a16="http://schemas.microsoft.com/office/drawing/2014/main" id="{AEC09A86-4056-4E79-90FA-F051678B0C29}"/>
              </a:ext>
            </a:extLst>
          </p:cNvPr>
          <p:cNvSpPr>
            <a:spLocks noGrp="1"/>
          </p:cNvSpPr>
          <p:nvPr>
            <p:ph type="ftr" sz="quarter" idx="4"/>
          </p:nvPr>
        </p:nvSpPr>
        <p:spPr/>
        <p:txBody>
          <a:bodyPr/>
          <a:lstStyle/>
          <a:p>
            <a:r>
              <a:rPr lang="en-US"/>
              <a:t>© Propane Education and Research Council     www.propane.com     All rights reserved 2020</a:t>
            </a:r>
            <a:endParaRPr lang="en-US" dirty="0"/>
          </a:p>
        </p:txBody>
      </p:sp>
      <p:sp>
        <p:nvSpPr>
          <p:cNvPr id="6" name="Header Placeholder 5">
            <a:extLst>
              <a:ext uri="{FF2B5EF4-FFF2-40B4-BE49-F238E27FC236}">
                <a16:creationId xmlns:a16="http://schemas.microsoft.com/office/drawing/2014/main" id="{1820BB47-9777-4CCF-9DDC-8F76FC795550}"/>
              </a:ext>
            </a:extLst>
          </p:cNvPr>
          <p:cNvSpPr>
            <a:spLocks noGrp="1"/>
          </p:cNvSpPr>
          <p:nvPr>
            <p:ph type="hdr" sz="quarter"/>
          </p:nvPr>
        </p:nvSpPr>
        <p:spPr/>
        <p:txBody>
          <a:bodyPr/>
          <a:lstStyle/>
          <a:p>
            <a:r>
              <a:rPr lang="en-US"/>
              <a:t>Fundamentals of Propane – Participant Manual</a:t>
            </a:r>
            <a:endParaRPr lang="en-US" dirty="0"/>
          </a:p>
        </p:txBody>
      </p:sp>
    </p:spTree>
    <p:custDataLst>
      <p:tags r:id="rId1"/>
    </p:custDataLst>
    <p:extLst>
      <p:ext uri="{BB962C8B-B14F-4D97-AF65-F5344CB8AC3E}">
        <p14:creationId xmlns:p14="http://schemas.microsoft.com/office/powerpoint/2010/main" val="3517969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44525"/>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AAA82F-8AAE-BD47-B2DE-04F837118C59}" type="slidenum">
              <a:rPr lang="en-US" smtClean="0"/>
              <a:pPr/>
              <a:t>7</a:t>
            </a:fld>
            <a:endParaRPr lang="en-US"/>
          </a:p>
        </p:txBody>
      </p:sp>
      <p:sp>
        <p:nvSpPr>
          <p:cNvPr id="5" name="Footer Placeholder 4">
            <a:extLst>
              <a:ext uri="{FF2B5EF4-FFF2-40B4-BE49-F238E27FC236}">
                <a16:creationId xmlns:a16="http://schemas.microsoft.com/office/drawing/2014/main" id="{AEC09A86-4056-4E79-90FA-F051678B0C29}"/>
              </a:ext>
            </a:extLst>
          </p:cNvPr>
          <p:cNvSpPr>
            <a:spLocks noGrp="1"/>
          </p:cNvSpPr>
          <p:nvPr>
            <p:ph type="ftr" sz="quarter" idx="4"/>
          </p:nvPr>
        </p:nvSpPr>
        <p:spPr/>
        <p:txBody>
          <a:bodyPr/>
          <a:lstStyle/>
          <a:p>
            <a:r>
              <a:rPr lang="en-US"/>
              <a:t>© Propane Education and Research Council     www.propane.com     All rights reserved 2020</a:t>
            </a:r>
            <a:endParaRPr lang="en-US" dirty="0"/>
          </a:p>
        </p:txBody>
      </p:sp>
      <p:sp>
        <p:nvSpPr>
          <p:cNvPr id="6" name="Header Placeholder 5">
            <a:extLst>
              <a:ext uri="{FF2B5EF4-FFF2-40B4-BE49-F238E27FC236}">
                <a16:creationId xmlns:a16="http://schemas.microsoft.com/office/drawing/2014/main" id="{1820BB47-9777-4CCF-9DDC-8F76FC795550}"/>
              </a:ext>
            </a:extLst>
          </p:cNvPr>
          <p:cNvSpPr>
            <a:spLocks noGrp="1"/>
          </p:cNvSpPr>
          <p:nvPr>
            <p:ph type="hdr" sz="quarter"/>
          </p:nvPr>
        </p:nvSpPr>
        <p:spPr/>
        <p:txBody>
          <a:bodyPr/>
          <a:lstStyle/>
          <a:p>
            <a:r>
              <a:rPr lang="en-US"/>
              <a:t>Fundamentals of Propane – Participant Manual</a:t>
            </a:r>
            <a:endParaRPr lang="en-US" dirty="0"/>
          </a:p>
        </p:txBody>
      </p:sp>
    </p:spTree>
    <p:custDataLst>
      <p:tags r:id="rId1"/>
    </p:custDataLst>
    <p:extLst>
      <p:ext uri="{BB962C8B-B14F-4D97-AF65-F5344CB8AC3E}">
        <p14:creationId xmlns:p14="http://schemas.microsoft.com/office/powerpoint/2010/main" val="2300643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44525"/>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Place narration script for slide here</a:t>
            </a:r>
          </a:p>
          <a:p>
            <a:endParaRPr lang="en-US" dirty="0"/>
          </a:p>
        </p:txBody>
      </p:sp>
      <p:sp>
        <p:nvSpPr>
          <p:cNvPr id="4" name="Slide Number Placeholder 3"/>
          <p:cNvSpPr>
            <a:spLocks noGrp="1"/>
          </p:cNvSpPr>
          <p:nvPr>
            <p:ph type="sldNum" sz="quarter" idx="5"/>
          </p:nvPr>
        </p:nvSpPr>
        <p:spPr/>
        <p:txBody>
          <a:bodyPr/>
          <a:lstStyle/>
          <a:p>
            <a:fld id="{0CAAA82F-8AAE-BD47-B2DE-04F837118C59}" type="slidenum">
              <a:rPr lang="en-US" smtClean="0"/>
              <a:t>8</a:t>
            </a:fld>
            <a:endParaRPr lang="en-US"/>
          </a:p>
        </p:txBody>
      </p:sp>
      <p:sp>
        <p:nvSpPr>
          <p:cNvPr id="5" name="Footer Placeholder 4">
            <a:extLst>
              <a:ext uri="{FF2B5EF4-FFF2-40B4-BE49-F238E27FC236}">
                <a16:creationId xmlns:a16="http://schemas.microsoft.com/office/drawing/2014/main" id="{C352B10D-3D65-4C06-9D57-F5386F041987}"/>
              </a:ext>
            </a:extLst>
          </p:cNvPr>
          <p:cNvSpPr>
            <a:spLocks noGrp="1"/>
          </p:cNvSpPr>
          <p:nvPr>
            <p:ph type="ftr" sz="quarter" idx="4"/>
          </p:nvPr>
        </p:nvSpPr>
        <p:spPr/>
        <p:txBody>
          <a:bodyPr/>
          <a:lstStyle/>
          <a:p>
            <a:r>
              <a:rPr lang="en-US"/>
              <a:t>© Propane Education and Research Council     www.propane.com     All rights reserved 2020</a:t>
            </a:r>
            <a:endParaRPr lang="en-US" dirty="0"/>
          </a:p>
        </p:txBody>
      </p:sp>
      <p:sp>
        <p:nvSpPr>
          <p:cNvPr id="6" name="Header Placeholder 5">
            <a:extLst>
              <a:ext uri="{FF2B5EF4-FFF2-40B4-BE49-F238E27FC236}">
                <a16:creationId xmlns:a16="http://schemas.microsoft.com/office/drawing/2014/main" id="{C0504FA1-631C-45F3-B2EB-C68A71E114A5}"/>
              </a:ext>
            </a:extLst>
          </p:cNvPr>
          <p:cNvSpPr>
            <a:spLocks noGrp="1"/>
          </p:cNvSpPr>
          <p:nvPr>
            <p:ph type="hdr" sz="quarter"/>
          </p:nvPr>
        </p:nvSpPr>
        <p:spPr/>
        <p:txBody>
          <a:bodyPr/>
          <a:lstStyle/>
          <a:p>
            <a:r>
              <a:rPr lang="en-US"/>
              <a:t>Fundamentals of Propane – Participant Manual</a:t>
            </a:r>
            <a:endParaRPr lang="en-US" dirty="0"/>
          </a:p>
        </p:txBody>
      </p:sp>
    </p:spTree>
    <p:custDataLst>
      <p:tags r:id="rId1"/>
    </p:custDataLst>
    <p:extLst>
      <p:ext uri="{BB962C8B-B14F-4D97-AF65-F5344CB8AC3E}">
        <p14:creationId xmlns:p14="http://schemas.microsoft.com/office/powerpoint/2010/main" val="295593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44525"/>
            <a:ext cx="41148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Fundamentals of Propane – Participant Manual</a:t>
            </a:r>
            <a:endParaRPr lang="en-US" dirty="0"/>
          </a:p>
        </p:txBody>
      </p:sp>
      <p:sp>
        <p:nvSpPr>
          <p:cNvPr id="5" name="Slide Number Placeholder 4"/>
          <p:cNvSpPr>
            <a:spLocks noGrp="1"/>
          </p:cNvSpPr>
          <p:nvPr>
            <p:ph type="sldNum" sz="quarter" idx="5"/>
          </p:nvPr>
        </p:nvSpPr>
        <p:spPr/>
        <p:txBody>
          <a:bodyPr/>
          <a:lstStyle/>
          <a:p>
            <a:fld id="{0CAAA82F-8AAE-BD47-B2DE-04F837118C59}" type="slidenum">
              <a:rPr lang="en-US" smtClean="0"/>
              <a:pPr/>
              <a:t>9</a:t>
            </a:fld>
            <a:endParaRPr lang="en-US" dirty="0"/>
          </a:p>
        </p:txBody>
      </p:sp>
      <p:sp>
        <p:nvSpPr>
          <p:cNvPr id="6" name="Footer Placeholder 5"/>
          <p:cNvSpPr>
            <a:spLocks noGrp="1"/>
          </p:cNvSpPr>
          <p:nvPr>
            <p:ph type="ftr" sz="quarter" idx="4"/>
          </p:nvPr>
        </p:nvSpPr>
        <p:spPr/>
        <p:txBody>
          <a:bodyPr/>
          <a:lstStyle/>
          <a:p>
            <a:r>
              <a:rPr lang="en-US"/>
              <a:t>© Propane Education and Research Council     www.propane.com     All rights reserved 2020</a:t>
            </a:r>
            <a:endParaRPr lang="en-US" dirty="0"/>
          </a:p>
        </p:txBody>
      </p:sp>
    </p:spTree>
    <p:extLst>
      <p:ext uri="{BB962C8B-B14F-4D97-AF65-F5344CB8AC3E}">
        <p14:creationId xmlns:p14="http://schemas.microsoft.com/office/powerpoint/2010/main" val="4262901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s">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80F2911-A34D-4CE1-AACA-EB8BD27E09E9}"/>
              </a:ext>
            </a:extLst>
          </p:cNvPr>
          <p:cNvSpPr>
            <a:spLocks noGrp="1"/>
          </p:cNvSpPr>
          <p:nvPr>
            <p:ph type="pic" sz="quarter" idx="11" hasCustomPrompt="1"/>
          </p:nvPr>
        </p:nvSpPr>
        <p:spPr>
          <a:xfrm>
            <a:off x="0" y="0"/>
            <a:ext cx="9144000" cy="6858000"/>
          </a:xfrm>
          <a:prstGeom prst="rect">
            <a:avLst/>
          </a:prstGeom>
          <a:solidFill>
            <a:schemeClr val="bg1">
              <a:lumMod val="95000"/>
            </a:schemeClr>
          </a:solidFill>
        </p:spPr>
        <p:txBody>
          <a:bodyPr/>
          <a:lstStyle>
            <a:lvl1pPr marL="228600" marR="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4" name="Text Placeholder 7">
            <a:extLst>
              <a:ext uri="{FF2B5EF4-FFF2-40B4-BE49-F238E27FC236}">
                <a16:creationId xmlns:a16="http://schemas.microsoft.com/office/drawing/2014/main" id="{8F935C03-4B78-4BD5-A278-D41097F72D02}"/>
              </a:ext>
            </a:extLst>
          </p:cNvPr>
          <p:cNvSpPr>
            <a:spLocks noGrp="1"/>
          </p:cNvSpPr>
          <p:nvPr>
            <p:ph type="body" sz="quarter" idx="14"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4265966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photos fill layout 2">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3BAF582-E553-41EE-B9D2-6E51A5D9665E}"/>
              </a:ext>
            </a:extLst>
          </p:cNvPr>
          <p:cNvSpPr>
            <a:spLocks noGrp="1"/>
          </p:cNvSpPr>
          <p:nvPr>
            <p:ph type="pic" sz="quarter" idx="12" hasCustomPrompt="1"/>
          </p:nvPr>
        </p:nvSpPr>
        <p:spPr>
          <a:xfrm>
            <a:off x="0" y="-25465"/>
            <a:ext cx="5953126" cy="3951238"/>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4" name="Picture Placeholder 6">
            <a:extLst>
              <a:ext uri="{FF2B5EF4-FFF2-40B4-BE49-F238E27FC236}">
                <a16:creationId xmlns:a16="http://schemas.microsoft.com/office/drawing/2014/main" id="{9F41B9A5-EC1A-4953-BDF0-97E93012915C}"/>
              </a:ext>
            </a:extLst>
          </p:cNvPr>
          <p:cNvSpPr>
            <a:spLocks noGrp="1"/>
          </p:cNvSpPr>
          <p:nvPr>
            <p:ph type="pic" sz="quarter" idx="13" hasCustomPrompt="1"/>
          </p:nvPr>
        </p:nvSpPr>
        <p:spPr>
          <a:xfrm>
            <a:off x="6056721" y="-25464"/>
            <a:ext cx="3090672" cy="3854514"/>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5" name="Picture Placeholder 6">
            <a:extLst>
              <a:ext uri="{FF2B5EF4-FFF2-40B4-BE49-F238E27FC236}">
                <a16:creationId xmlns:a16="http://schemas.microsoft.com/office/drawing/2014/main" id="{8CBEE2BF-523C-48F2-95A7-63A52311BCD1}"/>
              </a:ext>
            </a:extLst>
          </p:cNvPr>
          <p:cNvSpPr>
            <a:spLocks noGrp="1"/>
          </p:cNvSpPr>
          <p:nvPr>
            <p:ph type="pic" sz="quarter" idx="14" hasCustomPrompt="1"/>
          </p:nvPr>
        </p:nvSpPr>
        <p:spPr>
          <a:xfrm>
            <a:off x="-17093" y="3925772"/>
            <a:ext cx="7284668" cy="2943517"/>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6" name="Picture Placeholder 6">
            <a:extLst>
              <a:ext uri="{FF2B5EF4-FFF2-40B4-BE49-F238E27FC236}">
                <a16:creationId xmlns:a16="http://schemas.microsoft.com/office/drawing/2014/main" id="{49209EC9-B6EE-49EF-900D-221BE173C05B}"/>
              </a:ext>
            </a:extLst>
          </p:cNvPr>
          <p:cNvSpPr>
            <a:spLocks noGrp="1"/>
          </p:cNvSpPr>
          <p:nvPr>
            <p:ph type="pic" sz="quarter" idx="17" hasCustomPrompt="1"/>
          </p:nvPr>
        </p:nvSpPr>
        <p:spPr>
          <a:xfrm>
            <a:off x="7364129" y="3925773"/>
            <a:ext cx="1783080" cy="2943516"/>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7" name="Title 1">
            <a:extLst>
              <a:ext uri="{FF2B5EF4-FFF2-40B4-BE49-F238E27FC236}">
                <a16:creationId xmlns:a16="http://schemas.microsoft.com/office/drawing/2014/main" id="{3155867F-C70E-4881-A516-E98549653F22}"/>
              </a:ext>
            </a:extLst>
          </p:cNvPr>
          <p:cNvSpPr>
            <a:spLocks noGrp="1"/>
          </p:cNvSpPr>
          <p:nvPr>
            <p:ph type="title" hasCustomPrompt="1"/>
          </p:nvPr>
        </p:nvSpPr>
        <p:spPr>
          <a:xfrm>
            <a:off x="-27292" y="3205576"/>
            <a:ext cx="6082654" cy="720197"/>
          </a:xfrm>
          <a:prstGeom prst="rect">
            <a:avLst/>
          </a:prstGeom>
          <a:solidFill>
            <a:schemeClr val="tx2"/>
          </a:solidFill>
        </p:spPr>
        <p:txBody>
          <a:bodyPr lIns="365760" tIns="137160" rIns="0" bIns="137160"/>
          <a:lstStyle>
            <a:lvl1pPr>
              <a:defRPr sz="3200" cap="none" spc="0" baseline="0">
                <a:solidFill>
                  <a:schemeClr val="bg1"/>
                </a:solidFill>
                <a:latin typeface="Calibri" panose="020F0502020204030204" pitchFamily="34" charset="0"/>
                <a:cs typeface="Calibri" panose="020F0502020204030204" pitchFamily="34" charset="0"/>
              </a:defRPr>
            </a:lvl1pPr>
          </a:lstStyle>
          <a:p>
            <a:r>
              <a:rPr lang="en-US" dirty="0"/>
              <a:t>Click </a:t>
            </a:r>
            <a:r>
              <a:rPr lang="en-US"/>
              <a:t>to Edit Title</a:t>
            </a:r>
            <a:endParaRPr lang="en-US" dirty="0"/>
          </a:p>
        </p:txBody>
      </p:sp>
      <p:sp>
        <p:nvSpPr>
          <p:cNvPr id="8" name="Text Placeholder 7">
            <a:extLst>
              <a:ext uri="{FF2B5EF4-FFF2-40B4-BE49-F238E27FC236}">
                <a16:creationId xmlns:a16="http://schemas.microsoft.com/office/drawing/2014/main" id="{69142D53-917C-4CB1-AE32-831340F46CE7}"/>
              </a:ext>
            </a:extLst>
          </p:cNvPr>
          <p:cNvSpPr>
            <a:spLocks noGrp="1"/>
          </p:cNvSpPr>
          <p:nvPr>
            <p:ph type="body" sz="quarter" idx="15"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174831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hotos fill screen">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53E034D-FA08-457D-969B-D49A071B9955}"/>
              </a:ext>
            </a:extLst>
          </p:cNvPr>
          <p:cNvSpPr>
            <a:spLocks noGrp="1"/>
          </p:cNvSpPr>
          <p:nvPr>
            <p:ph type="pic" sz="quarter" idx="13" hasCustomPrompt="1"/>
          </p:nvPr>
        </p:nvSpPr>
        <p:spPr>
          <a:xfrm>
            <a:off x="0" y="4015594"/>
            <a:ext cx="5972175" cy="2842405"/>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4" name="Picture Placeholder 6">
            <a:extLst>
              <a:ext uri="{FF2B5EF4-FFF2-40B4-BE49-F238E27FC236}">
                <a16:creationId xmlns:a16="http://schemas.microsoft.com/office/drawing/2014/main" id="{8268B807-80B9-4A4E-A502-6154C6611126}"/>
              </a:ext>
            </a:extLst>
          </p:cNvPr>
          <p:cNvSpPr>
            <a:spLocks noGrp="1"/>
          </p:cNvSpPr>
          <p:nvPr>
            <p:ph type="pic" sz="quarter" idx="12" hasCustomPrompt="1"/>
          </p:nvPr>
        </p:nvSpPr>
        <p:spPr>
          <a:xfrm>
            <a:off x="0" y="0"/>
            <a:ext cx="9144000" cy="3295398"/>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5" name="Picture Placeholder 6">
            <a:extLst>
              <a:ext uri="{FF2B5EF4-FFF2-40B4-BE49-F238E27FC236}">
                <a16:creationId xmlns:a16="http://schemas.microsoft.com/office/drawing/2014/main" id="{70FBDDB9-2B5B-403C-99C6-E0D7359919C8}"/>
              </a:ext>
            </a:extLst>
          </p:cNvPr>
          <p:cNvSpPr>
            <a:spLocks noGrp="1"/>
          </p:cNvSpPr>
          <p:nvPr>
            <p:ph type="pic" sz="quarter" idx="14" hasCustomPrompt="1"/>
          </p:nvPr>
        </p:nvSpPr>
        <p:spPr>
          <a:xfrm>
            <a:off x="6066246" y="3390900"/>
            <a:ext cx="3081528" cy="3456432"/>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6" name="Title 1">
            <a:extLst>
              <a:ext uri="{FF2B5EF4-FFF2-40B4-BE49-F238E27FC236}">
                <a16:creationId xmlns:a16="http://schemas.microsoft.com/office/drawing/2014/main" id="{2B7ED721-DDB9-4E9E-8904-E471CAD86267}"/>
              </a:ext>
            </a:extLst>
          </p:cNvPr>
          <p:cNvSpPr>
            <a:spLocks noGrp="1"/>
          </p:cNvSpPr>
          <p:nvPr>
            <p:ph type="title" hasCustomPrompt="1"/>
          </p:nvPr>
        </p:nvSpPr>
        <p:spPr>
          <a:xfrm>
            <a:off x="-16408" y="3295398"/>
            <a:ext cx="6082654" cy="720197"/>
          </a:xfrm>
          <a:prstGeom prst="rect">
            <a:avLst/>
          </a:prstGeom>
          <a:solidFill>
            <a:schemeClr val="tx2"/>
          </a:solidFill>
        </p:spPr>
        <p:txBody>
          <a:bodyPr lIns="365760" tIns="137160" rIns="0" bIns="137160"/>
          <a:lstStyle>
            <a:lvl1pPr>
              <a:defRPr sz="3200" cap="none" spc="0" baseline="0">
                <a:solidFill>
                  <a:schemeClr val="bg1"/>
                </a:solidFill>
                <a:latin typeface="Calibri" panose="020F0502020204030204" pitchFamily="34" charset="0"/>
                <a:cs typeface="Calibri" panose="020F0502020204030204" pitchFamily="34" charset="0"/>
              </a:defRPr>
            </a:lvl1pPr>
          </a:lstStyle>
          <a:p>
            <a:r>
              <a:rPr lang="en-US" dirty="0"/>
              <a:t>Click </a:t>
            </a:r>
            <a:r>
              <a:rPr lang="en-US"/>
              <a:t>to Edit Title</a:t>
            </a:r>
            <a:endParaRPr lang="en-US" dirty="0"/>
          </a:p>
        </p:txBody>
      </p:sp>
      <p:sp>
        <p:nvSpPr>
          <p:cNvPr id="7" name="Text Placeholder 7">
            <a:extLst>
              <a:ext uri="{FF2B5EF4-FFF2-40B4-BE49-F238E27FC236}">
                <a16:creationId xmlns:a16="http://schemas.microsoft.com/office/drawing/2014/main" id="{6930BF04-AE76-4087-8E8E-1373D8F197B5}"/>
              </a:ext>
            </a:extLst>
          </p:cNvPr>
          <p:cNvSpPr>
            <a:spLocks noGrp="1"/>
          </p:cNvSpPr>
          <p:nvPr>
            <p:ph type="body" sz="quarter" idx="15"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2581061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photo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C8C37E-12CF-4067-B456-755A51A08913}"/>
              </a:ext>
            </a:extLst>
          </p:cNvPr>
          <p:cNvSpPr>
            <a:spLocks noGrp="1"/>
          </p:cNvSpPr>
          <p:nvPr>
            <p:ph type="title" hasCustomPrompt="1"/>
          </p:nvPr>
        </p:nvSpPr>
        <p:spPr>
          <a:xfrm>
            <a:off x="472109" y="490830"/>
            <a:ext cx="7886700" cy="572464"/>
          </a:xfrm>
          <a:prstGeom prst="rect">
            <a:avLst/>
          </a:prstGeom>
          <a:solidFill>
            <a:schemeClr val="bg1"/>
          </a:solidFill>
        </p:spPr>
        <p:txBody>
          <a:bodyPr vert="horz" lIns="91440" tIns="64008" rIns="91440" bIns="64008" rtlCol="0" anchor="ctr">
            <a:spAutoFit/>
          </a:bodyPr>
          <a:lstStyle>
            <a:lvl1pPr>
              <a:defRPr lang="en-US" sz="3200" cap="none" baseline="0">
                <a:solidFill>
                  <a:schemeClr val="tx2"/>
                </a:solidFill>
                <a:latin typeface="Calibri" panose="020F0502020204030204" pitchFamily="34" charset="0"/>
                <a:cs typeface="Calibri" panose="020F0502020204030204" pitchFamily="34" charset="0"/>
              </a:defRPr>
            </a:lvl1pPr>
          </a:lstStyle>
          <a:p>
            <a:pPr marL="0" lvl="0"/>
            <a:r>
              <a:rPr lang="en-US"/>
              <a:t>Click To Edit Title </a:t>
            </a:r>
            <a:endParaRPr lang="en-US" dirty="0"/>
          </a:p>
        </p:txBody>
      </p:sp>
      <p:sp>
        <p:nvSpPr>
          <p:cNvPr id="4" name="Picture Placeholder 6">
            <a:extLst>
              <a:ext uri="{FF2B5EF4-FFF2-40B4-BE49-F238E27FC236}">
                <a16:creationId xmlns:a16="http://schemas.microsoft.com/office/drawing/2014/main" id="{B96634B4-9868-40C9-BDA1-55A8D02516F8}"/>
              </a:ext>
            </a:extLst>
          </p:cNvPr>
          <p:cNvSpPr>
            <a:spLocks noGrp="1" noChangeAspect="1"/>
          </p:cNvSpPr>
          <p:nvPr>
            <p:ph type="pic" sz="quarter" idx="13" hasCustomPrompt="1"/>
          </p:nvPr>
        </p:nvSpPr>
        <p:spPr>
          <a:xfrm>
            <a:off x="358015" y="1571085"/>
            <a:ext cx="2743200" cy="1824782"/>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5" name="Picture Placeholder 6">
            <a:extLst>
              <a:ext uri="{FF2B5EF4-FFF2-40B4-BE49-F238E27FC236}">
                <a16:creationId xmlns:a16="http://schemas.microsoft.com/office/drawing/2014/main" id="{6D414DD8-F48C-4946-AE1A-B9178A6C08F2}"/>
              </a:ext>
            </a:extLst>
          </p:cNvPr>
          <p:cNvSpPr>
            <a:spLocks noGrp="1" noChangeAspect="1"/>
          </p:cNvSpPr>
          <p:nvPr>
            <p:ph type="pic" sz="quarter" idx="17" hasCustomPrompt="1"/>
          </p:nvPr>
        </p:nvSpPr>
        <p:spPr>
          <a:xfrm>
            <a:off x="3239315" y="1571085"/>
            <a:ext cx="2743200" cy="1824782"/>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6" name="Picture Placeholder 6">
            <a:extLst>
              <a:ext uri="{FF2B5EF4-FFF2-40B4-BE49-F238E27FC236}">
                <a16:creationId xmlns:a16="http://schemas.microsoft.com/office/drawing/2014/main" id="{3699078E-74BD-4693-A524-4BBA994B1FD0}"/>
              </a:ext>
            </a:extLst>
          </p:cNvPr>
          <p:cNvSpPr>
            <a:spLocks noGrp="1" noChangeAspect="1"/>
          </p:cNvSpPr>
          <p:nvPr>
            <p:ph type="pic" sz="quarter" idx="18" hasCustomPrompt="1"/>
          </p:nvPr>
        </p:nvSpPr>
        <p:spPr>
          <a:xfrm>
            <a:off x="6120615" y="1571085"/>
            <a:ext cx="2743200" cy="1824782"/>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7" name="Picture Placeholder 6">
            <a:extLst>
              <a:ext uri="{FF2B5EF4-FFF2-40B4-BE49-F238E27FC236}">
                <a16:creationId xmlns:a16="http://schemas.microsoft.com/office/drawing/2014/main" id="{39077F34-3A51-4D5D-8268-657A274CB146}"/>
              </a:ext>
            </a:extLst>
          </p:cNvPr>
          <p:cNvSpPr>
            <a:spLocks noGrp="1" noChangeAspect="1"/>
          </p:cNvSpPr>
          <p:nvPr>
            <p:ph type="pic" sz="quarter" idx="19" hasCustomPrompt="1"/>
          </p:nvPr>
        </p:nvSpPr>
        <p:spPr>
          <a:xfrm>
            <a:off x="1488947" y="4241577"/>
            <a:ext cx="2743200" cy="1824782"/>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8" name="Picture Placeholder 6">
            <a:extLst>
              <a:ext uri="{FF2B5EF4-FFF2-40B4-BE49-F238E27FC236}">
                <a16:creationId xmlns:a16="http://schemas.microsoft.com/office/drawing/2014/main" id="{BC9DA1C7-FA9D-4FAC-A553-173C2B396128}"/>
              </a:ext>
            </a:extLst>
          </p:cNvPr>
          <p:cNvSpPr>
            <a:spLocks noGrp="1" noChangeAspect="1"/>
          </p:cNvSpPr>
          <p:nvPr>
            <p:ph type="pic" sz="quarter" idx="20" hasCustomPrompt="1"/>
          </p:nvPr>
        </p:nvSpPr>
        <p:spPr>
          <a:xfrm>
            <a:off x="4367261" y="4237300"/>
            <a:ext cx="2743200" cy="1824782"/>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9" name="Text Placeholder 7">
            <a:extLst>
              <a:ext uri="{FF2B5EF4-FFF2-40B4-BE49-F238E27FC236}">
                <a16:creationId xmlns:a16="http://schemas.microsoft.com/office/drawing/2014/main" id="{BDD3D8EF-105B-4967-8D67-2DD938800FA9}"/>
              </a:ext>
            </a:extLst>
          </p:cNvPr>
          <p:cNvSpPr>
            <a:spLocks noGrp="1"/>
          </p:cNvSpPr>
          <p:nvPr>
            <p:ph type="body" sz="quarter" idx="15"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1598682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2DAD9EE2-19E2-4716-B7E4-620DF7FD2DD3}"/>
              </a:ext>
            </a:extLst>
          </p:cNvPr>
          <p:cNvSpPr>
            <a:spLocks noGrp="1"/>
          </p:cNvSpPr>
          <p:nvPr>
            <p:ph type="body" sz="quarter" idx="15"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106091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line ques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A100F3-80A0-48BA-8B2C-F0D2E939D858}"/>
              </a:ext>
            </a:extLst>
          </p:cNvPr>
          <p:cNvSpPr/>
          <p:nvPr userDrawn="1"/>
        </p:nvSpPr>
        <p:spPr>
          <a:xfrm>
            <a:off x="-24142" y="128187"/>
            <a:ext cx="9168142" cy="13628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E0C6E2-C6A4-2C4F-8443-D5553C6F997F}"/>
              </a:ext>
            </a:extLst>
          </p:cNvPr>
          <p:cNvSpPr>
            <a:spLocks noGrp="1"/>
          </p:cNvSpPr>
          <p:nvPr>
            <p:ph idx="1"/>
          </p:nvPr>
        </p:nvSpPr>
        <p:spPr>
          <a:xfrm>
            <a:off x="1327248" y="404690"/>
            <a:ext cx="7321452" cy="684012"/>
          </a:xfrm>
          <a:prstGeom prst="rect">
            <a:avLst/>
          </a:prstGeom>
        </p:spPr>
        <p:txBody>
          <a:bodyPr anchor="ctr"/>
          <a:lstStyle>
            <a:lvl1pPr marL="45720" indent="0">
              <a:lnSpc>
                <a:spcPct val="100000"/>
              </a:lnSpc>
              <a:spcBef>
                <a:spcPts val="0"/>
              </a:spcBef>
              <a:spcAft>
                <a:spcPts val="1500"/>
              </a:spcAft>
              <a:buNone/>
              <a:defRPr sz="1800">
                <a:solidFill>
                  <a:schemeClr val="bg1"/>
                </a:solidFill>
              </a:defRPr>
            </a:lvl1pPr>
            <a:lvl2pPr marL="502920" indent="0">
              <a:lnSpc>
                <a:spcPct val="100000"/>
              </a:lnSpc>
              <a:spcBef>
                <a:spcPts val="0"/>
              </a:spcBef>
              <a:spcAft>
                <a:spcPts val="1500"/>
              </a:spcAft>
              <a:buNone/>
              <a:defRPr>
                <a:solidFill>
                  <a:schemeClr val="tx1"/>
                </a:solidFill>
              </a:defRPr>
            </a:lvl2pPr>
            <a:lvl3pPr marL="960120" indent="0">
              <a:lnSpc>
                <a:spcPct val="100000"/>
              </a:lnSpc>
              <a:spcBef>
                <a:spcPts val="0"/>
              </a:spcBef>
              <a:spcAft>
                <a:spcPts val="1500"/>
              </a:spcAft>
              <a:buNone/>
              <a:defRPr>
                <a:solidFill>
                  <a:schemeClr val="tx1"/>
                </a:solidFill>
              </a:defRPr>
            </a:lvl3pPr>
            <a:lvl4pPr marL="1417320" indent="0">
              <a:lnSpc>
                <a:spcPct val="100000"/>
              </a:lnSpc>
              <a:spcBef>
                <a:spcPts val="0"/>
              </a:spcBef>
              <a:spcAft>
                <a:spcPts val="1500"/>
              </a:spcAft>
              <a:buNone/>
              <a:defRPr>
                <a:solidFill>
                  <a:schemeClr val="tx1"/>
                </a:solidFill>
              </a:defRPr>
            </a:lvl4pPr>
            <a:lvl5pPr marL="1874520" indent="0">
              <a:lnSpc>
                <a:spcPct val="100000"/>
              </a:lnSpc>
              <a:spcBef>
                <a:spcPts val="0"/>
              </a:spcBef>
              <a:spcAft>
                <a:spcPts val="1500"/>
              </a:spcAft>
              <a:buNone/>
              <a:defRPr>
                <a:solidFill>
                  <a:schemeClr val="tx1"/>
                </a:solidFill>
              </a:defRPr>
            </a:lvl5pPr>
          </a:lstStyle>
          <a:p>
            <a:pPr lvl="0"/>
            <a:r>
              <a:rPr lang="en-US" dirty="0"/>
              <a:t>Click to edit Master text styles</a:t>
            </a:r>
          </a:p>
        </p:txBody>
      </p:sp>
      <p:sp>
        <p:nvSpPr>
          <p:cNvPr id="6" name="Content Placeholder 2">
            <a:extLst>
              <a:ext uri="{FF2B5EF4-FFF2-40B4-BE49-F238E27FC236}">
                <a16:creationId xmlns:a16="http://schemas.microsoft.com/office/drawing/2014/main" id="{BA37C969-C369-49D3-9A59-CA185B33E90E}"/>
              </a:ext>
            </a:extLst>
          </p:cNvPr>
          <p:cNvSpPr>
            <a:spLocks noGrp="1"/>
          </p:cNvSpPr>
          <p:nvPr>
            <p:ph idx="10"/>
          </p:nvPr>
        </p:nvSpPr>
        <p:spPr>
          <a:xfrm>
            <a:off x="805395" y="1861515"/>
            <a:ext cx="7099465" cy="4167547"/>
          </a:xfrm>
          <a:prstGeom prst="rect">
            <a:avLst/>
          </a:prstGeom>
        </p:spPr>
        <p:txBody>
          <a:bodyPr/>
          <a:lstStyle>
            <a:lvl1pPr marL="45720" indent="0">
              <a:lnSpc>
                <a:spcPct val="100000"/>
              </a:lnSpc>
              <a:spcBef>
                <a:spcPts val="0"/>
              </a:spcBef>
              <a:spcAft>
                <a:spcPts val="1700"/>
              </a:spcAft>
              <a:buNone/>
              <a:defRPr sz="1600">
                <a:solidFill>
                  <a:schemeClr val="tx1"/>
                </a:solidFill>
              </a:defRPr>
            </a:lvl1pPr>
            <a:lvl2pPr marL="502920" indent="0">
              <a:lnSpc>
                <a:spcPct val="100000"/>
              </a:lnSpc>
              <a:spcBef>
                <a:spcPts val="0"/>
              </a:spcBef>
              <a:spcAft>
                <a:spcPts val="1500"/>
              </a:spcAft>
              <a:buNone/>
              <a:defRPr>
                <a:solidFill>
                  <a:schemeClr val="tx1"/>
                </a:solidFill>
              </a:defRPr>
            </a:lvl2pPr>
            <a:lvl3pPr marL="960120" indent="0">
              <a:lnSpc>
                <a:spcPct val="100000"/>
              </a:lnSpc>
              <a:spcBef>
                <a:spcPts val="0"/>
              </a:spcBef>
              <a:spcAft>
                <a:spcPts val="1500"/>
              </a:spcAft>
              <a:buNone/>
              <a:defRPr>
                <a:solidFill>
                  <a:schemeClr val="tx1"/>
                </a:solidFill>
              </a:defRPr>
            </a:lvl3pPr>
            <a:lvl4pPr marL="1417320" indent="0">
              <a:lnSpc>
                <a:spcPct val="100000"/>
              </a:lnSpc>
              <a:spcBef>
                <a:spcPts val="0"/>
              </a:spcBef>
              <a:spcAft>
                <a:spcPts val="1500"/>
              </a:spcAft>
              <a:buNone/>
              <a:defRPr>
                <a:solidFill>
                  <a:schemeClr val="tx1"/>
                </a:solidFill>
              </a:defRPr>
            </a:lvl4pPr>
            <a:lvl5pPr marL="1874520" indent="0">
              <a:lnSpc>
                <a:spcPct val="100000"/>
              </a:lnSpc>
              <a:spcBef>
                <a:spcPts val="0"/>
              </a:spcBef>
              <a:spcAft>
                <a:spcPts val="1500"/>
              </a:spcAft>
              <a:buNone/>
              <a:defRPr>
                <a:solidFill>
                  <a:schemeClr val="tx1"/>
                </a:solidFill>
              </a:defRPr>
            </a:lvl5pPr>
          </a:lstStyle>
          <a:p>
            <a:pPr lvl="0"/>
            <a:r>
              <a:rPr lang="en-US" dirty="0"/>
              <a:t>Click to edit Master text styles</a:t>
            </a:r>
          </a:p>
        </p:txBody>
      </p:sp>
      <p:pic>
        <p:nvPicPr>
          <p:cNvPr id="12" name="Picture 11">
            <a:extLst>
              <a:ext uri="{FF2B5EF4-FFF2-40B4-BE49-F238E27FC236}">
                <a16:creationId xmlns:a16="http://schemas.microsoft.com/office/drawing/2014/main" id="{026A6A07-3500-4465-AC22-4AD6A781BF96}"/>
              </a:ext>
            </a:extLst>
          </p:cNvPr>
          <p:cNvPicPr>
            <a:picLocks noChangeAspect="1"/>
          </p:cNvPicPr>
          <p:nvPr userDrawn="1"/>
        </p:nvPicPr>
        <p:blipFill>
          <a:blip r:embed="rId3"/>
          <a:srcRect/>
          <a:stretch/>
        </p:blipFill>
        <p:spPr>
          <a:xfrm>
            <a:off x="-48284" y="76453"/>
            <a:ext cx="1502040" cy="1502040"/>
          </a:xfrm>
          <a:prstGeom prst="rect">
            <a:avLst/>
          </a:prstGeom>
        </p:spPr>
      </p:pic>
      <p:sp>
        <p:nvSpPr>
          <p:cNvPr id="11" name="Text Placeholder 7">
            <a:extLst>
              <a:ext uri="{FF2B5EF4-FFF2-40B4-BE49-F238E27FC236}">
                <a16:creationId xmlns:a16="http://schemas.microsoft.com/office/drawing/2014/main" id="{96020054-40D9-4885-B394-7A6716B551D3}"/>
              </a:ext>
            </a:extLst>
          </p:cNvPr>
          <p:cNvSpPr>
            <a:spLocks noGrp="1"/>
          </p:cNvSpPr>
          <p:nvPr>
            <p:ph type="body" sz="quarter" idx="14" hasCustomPrompt="1"/>
          </p:nvPr>
        </p:nvSpPr>
        <p:spPr>
          <a:xfrm>
            <a:off x="-2914649" y="398185"/>
            <a:ext cx="2464660" cy="5907365"/>
          </a:xfr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2419975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ve line ques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A04D39-48F0-41DD-B148-9F755F757C19}"/>
              </a:ext>
            </a:extLst>
          </p:cNvPr>
          <p:cNvSpPr/>
          <p:nvPr userDrawn="1"/>
        </p:nvSpPr>
        <p:spPr>
          <a:xfrm>
            <a:off x="-24142" y="128187"/>
            <a:ext cx="9168142" cy="18458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E0C6E2-C6A4-2C4F-8443-D5553C6F997F}"/>
              </a:ext>
            </a:extLst>
          </p:cNvPr>
          <p:cNvSpPr>
            <a:spLocks noGrp="1"/>
          </p:cNvSpPr>
          <p:nvPr>
            <p:ph idx="1"/>
          </p:nvPr>
        </p:nvSpPr>
        <p:spPr>
          <a:xfrm>
            <a:off x="1327248" y="327774"/>
            <a:ext cx="7321452" cy="1518117"/>
          </a:xfrm>
          <a:prstGeom prst="rect">
            <a:avLst/>
          </a:prstGeom>
        </p:spPr>
        <p:txBody>
          <a:bodyPr anchor="t"/>
          <a:lstStyle>
            <a:lvl1pPr marL="45720" indent="0">
              <a:lnSpc>
                <a:spcPct val="100000"/>
              </a:lnSpc>
              <a:spcBef>
                <a:spcPts val="0"/>
              </a:spcBef>
              <a:spcAft>
                <a:spcPts val="1500"/>
              </a:spcAft>
              <a:buNone/>
              <a:defRPr sz="1800">
                <a:solidFill>
                  <a:schemeClr val="bg1"/>
                </a:solidFill>
              </a:defRPr>
            </a:lvl1pPr>
            <a:lvl2pPr marL="502920" indent="0">
              <a:lnSpc>
                <a:spcPct val="100000"/>
              </a:lnSpc>
              <a:spcBef>
                <a:spcPts val="0"/>
              </a:spcBef>
              <a:spcAft>
                <a:spcPts val="1500"/>
              </a:spcAft>
              <a:buNone/>
              <a:defRPr>
                <a:solidFill>
                  <a:schemeClr val="tx1"/>
                </a:solidFill>
              </a:defRPr>
            </a:lvl2pPr>
            <a:lvl3pPr marL="960120" indent="0">
              <a:lnSpc>
                <a:spcPct val="100000"/>
              </a:lnSpc>
              <a:spcBef>
                <a:spcPts val="0"/>
              </a:spcBef>
              <a:spcAft>
                <a:spcPts val="1500"/>
              </a:spcAft>
              <a:buNone/>
              <a:defRPr>
                <a:solidFill>
                  <a:schemeClr val="tx1"/>
                </a:solidFill>
              </a:defRPr>
            </a:lvl3pPr>
            <a:lvl4pPr marL="1417320" indent="0">
              <a:lnSpc>
                <a:spcPct val="100000"/>
              </a:lnSpc>
              <a:spcBef>
                <a:spcPts val="0"/>
              </a:spcBef>
              <a:spcAft>
                <a:spcPts val="1500"/>
              </a:spcAft>
              <a:buNone/>
              <a:defRPr>
                <a:solidFill>
                  <a:schemeClr val="tx1"/>
                </a:solidFill>
              </a:defRPr>
            </a:lvl4pPr>
            <a:lvl5pPr marL="1874520" indent="0">
              <a:lnSpc>
                <a:spcPct val="100000"/>
              </a:lnSpc>
              <a:spcBef>
                <a:spcPts val="0"/>
              </a:spcBef>
              <a:spcAft>
                <a:spcPts val="1500"/>
              </a:spcAft>
              <a:buNone/>
              <a:defRPr>
                <a:solidFill>
                  <a:schemeClr val="tx1"/>
                </a:solidFill>
              </a:defRPr>
            </a:lvl5pPr>
          </a:lstStyle>
          <a:p>
            <a:pPr lvl="0"/>
            <a:r>
              <a:rPr lang="en-US" dirty="0"/>
              <a:t>Click to edit Master text styles</a:t>
            </a:r>
          </a:p>
        </p:txBody>
      </p:sp>
      <p:sp>
        <p:nvSpPr>
          <p:cNvPr id="6" name="Content Placeholder 2">
            <a:extLst>
              <a:ext uri="{FF2B5EF4-FFF2-40B4-BE49-F238E27FC236}">
                <a16:creationId xmlns:a16="http://schemas.microsoft.com/office/drawing/2014/main" id="{BA37C969-C369-49D3-9A59-CA185B33E90E}"/>
              </a:ext>
            </a:extLst>
          </p:cNvPr>
          <p:cNvSpPr>
            <a:spLocks noGrp="1"/>
          </p:cNvSpPr>
          <p:nvPr>
            <p:ph idx="10"/>
          </p:nvPr>
        </p:nvSpPr>
        <p:spPr>
          <a:xfrm>
            <a:off x="805395" y="2170632"/>
            <a:ext cx="7099465" cy="3858430"/>
          </a:xfrm>
          <a:prstGeom prst="rect">
            <a:avLst/>
          </a:prstGeom>
        </p:spPr>
        <p:txBody>
          <a:bodyPr/>
          <a:lstStyle>
            <a:lvl1pPr marL="45720" indent="0">
              <a:lnSpc>
                <a:spcPct val="100000"/>
              </a:lnSpc>
              <a:spcBef>
                <a:spcPts val="0"/>
              </a:spcBef>
              <a:spcAft>
                <a:spcPts val="1700"/>
              </a:spcAft>
              <a:buNone/>
              <a:defRPr sz="1600">
                <a:solidFill>
                  <a:schemeClr val="tx1"/>
                </a:solidFill>
              </a:defRPr>
            </a:lvl1pPr>
            <a:lvl2pPr marL="502920" indent="0">
              <a:lnSpc>
                <a:spcPct val="100000"/>
              </a:lnSpc>
              <a:spcBef>
                <a:spcPts val="0"/>
              </a:spcBef>
              <a:spcAft>
                <a:spcPts val="1500"/>
              </a:spcAft>
              <a:buNone/>
              <a:defRPr>
                <a:solidFill>
                  <a:schemeClr val="tx1"/>
                </a:solidFill>
              </a:defRPr>
            </a:lvl2pPr>
            <a:lvl3pPr marL="960120" indent="0">
              <a:lnSpc>
                <a:spcPct val="100000"/>
              </a:lnSpc>
              <a:spcBef>
                <a:spcPts val="0"/>
              </a:spcBef>
              <a:spcAft>
                <a:spcPts val="1500"/>
              </a:spcAft>
              <a:buNone/>
              <a:defRPr>
                <a:solidFill>
                  <a:schemeClr val="tx1"/>
                </a:solidFill>
              </a:defRPr>
            </a:lvl3pPr>
            <a:lvl4pPr marL="1417320" indent="0">
              <a:lnSpc>
                <a:spcPct val="100000"/>
              </a:lnSpc>
              <a:spcBef>
                <a:spcPts val="0"/>
              </a:spcBef>
              <a:spcAft>
                <a:spcPts val="1500"/>
              </a:spcAft>
              <a:buNone/>
              <a:defRPr>
                <a:solidFill>
                  <a:schemeClr val="tx1"/>
                </a:solidFill>
              </a:defRPr>
            </a:lvl4pPr>
            <a:lvl5pPr marL="1874520" indent="0">
              <a:lnSpc>
                <a:spcPct val="100000"/>
              </a:lnSpc>
              <a:spcBef>
                <a:spcPts val="0"/>
              </a:spcBef>
              <a:spcAft>
                <a:spcPts val="1500"/>
              </a:spcAft>
              <a:buNone/>
              <a:defRPr>
                <a:solidFill>
                  <a:schemeClr val="tx1"/>
                </a:solidFill>
              </a:defRPr>
            </a:lvl5pPr>
          </a:lstStyle>
          <a:p>
            <a:pPr lvl="0"/>
            <a:r>
              <a:rPr lang="en-US" dirty="0"/>
              <a:t>Click to edit Master text styles</a:t>
            </a:r>
          </a:p>
        </p:txBody>
      </p:sp>
      <p:pic>
        <p:nvPicPr>
          <p:cNvPr id="12" name="Picture 11">
            <a:extLst>
              <a:ext uri="{FF2B5EF4-FFF2-40B4-BE49-F238E27FC236}">
                <a16:creationId xmlns:a16="http://schemas.microsoft.com/office/drawing/2014/main" id="{026A6A07-3500-4465-AC22-4AD6A781BF96}"/>
              </a:ext>
            </a:extLst>
          </p:cNvPr>
          <p:cNvPicPr>
            <a:picLocks noChangeAspect="1"/>
          </p:cNvPicPr>
          <p:nvPr userDrawn="1"/>
        </p:nvPicPr>
        <p:blipFill>
          <a:blip r:embed="rId3"/>
          <a:srcRect/>
          <a:stretch/>
        </p:blipFill>
        <p:spPr>
          <a:xfrm>
            <a:off x="-48284" y="76453"/>
            <a:ext cx="1502040" cy="1502040"/>
          </a:xfrm>
          <a:prstGeom prst="rect">
            <a:avLst/>
          </a:prstGeom>
        </p:spPr>
      </p:pic>
      <p:sp>
        <p:nvSpPr>
          <p:cNvPr id="11" name="Text Placeholder 7">
            <a:extLst>
              <a:ext uri="{FF2B5EF4-FFF2-40B4-BE49-F238E27FC236}">
                <a16:creationId xmlns:a16="http://schemas.microsoft.com/office/drawing/2014/main" id="{96020054-40D9-4885-B394-7A6716B551D3}"/>
              </a:ext>
            </a:extLst>
          </p:cNvPr>
          <p:cNvSpPr>
            <a:spLocks noGrp="1"/>
          </p:cNvSpPr>
          <p:nvPr>
            <p:ph type="body" sz="quarter" idx="14" hasCustomPrompt="1"/>
          </p:nvPr>
        </p:nvSpPr>
        <p:spPr>
          <a:xfrm>
            <a:off x="-2914649" y="398185"/>
            <a:ext cx="2464660" cy="5907365"/>
          </a:xfr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1055529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nger ques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A100F3-80A0-48BA-8B2C-F0D2E939D858}"/>
              </a:ext>
            </a:extLst>
          </p:cNvPr>
          <p:cNvSpPr/>
          <p:nvPr userDrawn="1"/>
        </p:nvSpPr>
        <p:spPr>
          <a:xfrm>
            <a:off x="-24142" y="128187"/>
            <a:ext cx="9168142" cy="25893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E0C6E2-C6A4-2C4F-8443-D5553C6F997F}"/>
              </a:ext>
            </a:extLst>
          </p:cNvPr>
          <p:cNvSpPr>
            <a:spLocks noGrp="1"/>
          </p:cNvSpPr>
          <p:nvPr>
            <p:ph idx="1"/>
          </p:nvPr>
        </p:nvSpPr>
        <p:spPr>
          <a:xfrm>
            <a:off x="1327248" y="353414"/>
            <a:ext cx="7321452" cy="2005224"/>
          </a:xfrm>
          <a:prstGeom prst="rect">
            <a:avLst/>
          </a:prstGeom>
        </p:spPr>
        <p:txBody>
          <a:bodyPr anchor="t"/>
          <a:lstStyle>
            <a:lvl1pPr marL="45720" indent="0">
              <a:lnSpc>
                <a:spcPct val="100000"/>
              </a:lnSpc>
              <a:spcBef>
                <a:spcPts val="0"/>
              </a:spcBef>
              <a:spcAft>
                <a:spcPts val="1500"/>
              </a:spcAft>
              <a:buNone/>
              <a:defRPr sz="1700">
                <a:solidFill>
                  <a:schemeClr val="bg1"/>
                </a:solidFill>
              </a:defRPr>
            </a:lvl1pPr>
            <a:lvl2pPr marL="502920" indent="0">
              <a:lnSpc>
                <a:spcPct val="100000"/>
              </a:lnSpc>
              <a:spcBef>
                <a:spcPts val="0"/>
              </a:spcBef>
              <a:spcAft>
                <a:spcPts val="1500"/>
              </a:spcAft>
              <a:buNone/>
              <a:defRPr>
                <a:solidFill>
                  <a:schemeClr val="tx1"/>
                </a:solidFill>
              </a:defRPr>
            </a:lvl2pPr>
            <a:lvl3pPr marL="960120" indent="0">
              <a:lnSpc>
                <a:spcPct val="100000"/>
              </a:lnSpc>
              <a:spcBef>
                <a:spcPts val="0"/>
              </a:spcBef>
              <a:spcAft>
                <a:spcPts val="1500"/>
              </a:spcAft>
              <a:buNone/>
              <a:defRPr>
                <a:solidFill>
                  <a:schemeClr val="tx1"/>
                </a:solidFill>
              </a:defRPr>
            </a:lvl3pPr>
            <a:lvl4pPr marL="1417320" indent="0">
              <a:lnSpc>
                <a:spcPct val="100000"/>
              </a:lnSpc>
              <a:spcBef>
                <a:spcPts val="0"/>
              </a:spcBef>
              <a:spcAft>
                <a:spcPts val="1500"/>
              </a:spcAft>
              <a:buNone/>
              <a:defRPr>
                <a:solidFill>
                  <a:schemeClr val="tx1"/>
                </a:solidFill>
              </a:defRPr>
            </a:lvl4pPr>
            <a:lvl5pPr marL="1874520" indent="0">
              <a:lnSpc>
                <a:spcPct val="100000"/>
              </a:lnSpc>
              <a:spcBef>
                <a:spcPts val="0"/>
              </a:spcBef>
              <a:spcAft>
                <a:spcPts val="1500"/>
              </a:spcAft>
              <a:buNone/>
              <a:defRPr>
                <a:solidFill>
                  <a:schemeClr val="tx1"/>
                </a:solidFill>
              </a:defRPr>
            </a:lvl5pPr>
          </a:lstStyle>
          <a:p>
            <a:pPr lvl="0"/>
            <a:r>
              <a:rPr lang="en-US" dirty="0"/>
              <a:t>Click to edit Master text styles</a:t>
            </a:r>
          </a:p>
        </p:txBody>
      </p:sp>
      <p:sp>
        <p:nvSpPr>
          <p:cNvPr id="6" name="Content Placeholder 2">
            <a:extLst>
              <a:ext uri="{FF2B5EF4-FFF2-40B4-BE49-F238E27FC236}">
                <a16:creationId xmlns:a16="http://schemas.microsoft.com/office/drawing/2014/main" id="{BA37C969-C369-49D3-9A59-CA185B33E90E}"/>
              </a:ext>
            </a:extLst>
          </p:cNvPr>
          <p:cNvSpPr>
            <a:spLocks noGrp="1"/>
          </p:cNvSpPr>
          <p:nvPr>
            <p:ph idx="10"/>
          </p:nvPr>
        </p:nvSpPr>
        <p:spPr>
          <a:xfrm>
            <a:off x="805395" y="3076486"/>
            <a:ext cx="7099465" cy="2952576"/>
          </a:xfrm>
          <a:prstGeom prst="rect">
            <a:avLst/>
          </a:prstGeom>
        </p:spPr>
        <p:txBody>
          <a:bodyPr/>
          <a:lstStyle>
            <a:lvl1pPr marL="45720" indent="0">
              <a:lnSpc>
                <a:spcPct val="100000"/>
              </a:lnSpc>
              <a:spcBef>
                <a:spcPts val="0"/>
              </a:spcBef>
              <a:spcAft>
                <a:spcPts val="1700"/>
              </a:spcAft>
              <a:buNone/>
              <a:defRPr sz="1600">
                <a:solidFill>
                  <a:schemeClr val="tx1"/>
                </a:solidFill>
              </a:defRPr>
            </a:lvl1pPr>
            <a:lvl2pPr marL="502920" indent="0">
              <a:lnSpc>
                <a:spcPct val="100000"/>
              </a:lnSpc>
              <a:spcBef>
                <a:spcPts val="0"/>
              </a:spcBef>
              <a:spcAft>
                <a:spcPts val="1500"/>
              </a:spcAft>
              <a:buNone/>
              <a:defRPr>
                <a:solidFill>
                  <a:schemeClr val="tx1"/>
                </a:solidFill>
              </a:defRPr>
            </a:lvl2pPr>
            <a:lvl3pPr marL="960120" indent="0">
              <a:lnSpc>
                <a:spcPct val="100000"/>
              </a:lnSpc>
              <a:spcBef>
                <a:spcPts val="0"/>
              </a:spcBef>
              <a:spcAft>
                <a:spcPts val="1500"/>
              </a:spcAft>
              <a:buNone/>
              <a:defRPr>
                <a:solidFill>
                  <a:schemeClr val="tx1"/>
                </a:solidFill>
              </a:defRPr>
            </a:lvl3pPr>
            <a:lvl4pPr marL="1417320" indent="0">
              <a:lnSpc>
                <a:spcPct val="100000"/>
              </a:lnSpc>
              <a:spcBef>
                <a:spcPts val="0"/>
              </a:spcBef>
              <a:spcAft>
                <a:spcPts val="1500"/>
              </a:spcAft>
              <a:buNone/>
              <a:defRPr>
                <a:solidFill>
                  <a:schemeClr val="tx1"/>
                </a:solidFill>
              </a:defRPr>
            </a:lvl4pPr>
            <a:lvl5pPr marL="1874520" indent="0">
              <a:lnSpc>
                <a:spcPct val="100000"/>
              </a:lnSpc>
              <a:spcBef>
                <a:spcPts val="0"/>
              </a:spcBef>
              <a:spcAft>
                <a:spcPts val="1500"/>
              </a:spcAft>
              <a:buNone/>
              <a:defRPr>
                <a:solidFill>
                  <a:schemeClr val="tx1"/>
                </a:solidFill>
              </a:defRPr>
            </a:lvl5pPr>
          </a:lstStyle>
          <a:p>
            <a:pPr lvl="0"/>
            <a:r>
              <a:rPr lang="en-US" dirty="0"/>
              <a:t>Click to edit Master text styles</a:t>
            </a:r>
          </a:p>
        </p:txBody>
      </p:sp>
      <p:pic>
        <p:nvPicPr>
          <p:cNvPr id="12" name="Picture 11">
            <a:extLst>
              <a:ext uri="{FF2B5EF4-FFF2-40B4-BE49-F238E27FC236}">
                <a16:creationId xmlns:a16="http://schemas.microsoft.com/office/drawing/2014/main" id="{026A6A07-3500-4465-AC22-4AD6A781BF96}"/>
              </a:ext>
            </a:extLst>
          </p:cNvPr>
          <p:cNvPicPr>
            <a:picLocks noChangeAspect="1"/>
          </p:cNvPicPr>
          <p:nvPr userDrawn="1"/>
        </p:nvPicPr>
        <p:blipFill>
          <a:blip r:embed="rId3"/>
          <a:srcRect/>
          <a:stretch/>
        </p:blipFill>
        <p:spPr>
          <a:xfrm>
            <a:off x="-48284" y="76453"/>
            <a:ext cx="1502040" cy="1502040"/>
          </a:xfrm>
          <a:prstGeom prst="rect">
            <a:avLst/>
          </a:prstGeom>
        </p:spPr>
      </p:pic>
      <p:sp>
        <p:nvSpPr>
          <p:cNvPr id="11" name="Text Placeholder 7">
            <a:extLst>
              <a:ext uri="{FF2B5EF4-FFF2-40B4-BE49-F238E27FC236}">
                <a16:creationId xmlns:a16="http://schemas.microsoft.com/office/drawing/2014/main" id="{088F8871-A5F8-4965-B931-991FA465F30C}"/>
              </a:ext>
            </a:extLst>
          </p:cNvPr>
          <p:cNvSpPr>
            <a:spLocks noGrp="1"/>
          </p:cNvSpPr>
          <p:nvPr>
            <p:ph type="body" sz="quarter" idx="14" hasCustomPrompt="1"/>
          </p:nvPr>
        </p:nvSpPr>
        <p:spPr>
          <a:xfrm>
            <a:off x="-2914649" y="398185"/>
            <a:ext cx="2464660" cy="5907365"/>
          </a:xfr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2617429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tivity slide I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A100F3-80A0-48BA-8B2C-F0D2E939D858}"/>
              </a:ext>
            </a:extLst>
          </p:cNvPr>
          <p:cNvSpPr/>
          <p:nvPr userDrawn="1"/>
        </p:nvSpPr>
        <p:spPr>
          <a:xfrm>
            <a:off x="-24142" y="128187"/>
            <a:ext cx="9168142" cy="14795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E0C6E2-C6A4-2C4F-8443-D5553C6F997F}"/>
              </a:ext>
            </a:extLst>
          </p:cNvPr>
          <p:cNvSpPr>
            <a:spLocks noGrp="1"/>
          </p:cNvSpPr>
          <p:nvPr>
            <p:ph idx="1"/>
          </p:nvPr>
        </p:nvSpPr>
        <p:spPr>
          <a:xfrm>
            <a:off x="1327248" y="353414"/>
            <a:ext cx="7321452" cy="1000753"/>
          </a:xfrm>
          <a:prstGeom prst="rect">
            <a:avLst/>
          </a:prstGeom>
        </p:spPr>
        <p:txBody>
          <a:bodyPr anchor="t"/>
          <a:lstStyle>
            <a:lvl1pPr marL="45720" indent="0">
              <a:lnSpc>
                <a:spcPct val="100000"/>
              </a:lnSpc>
              <a:spcBef>
                <a:spcPts val="0"/>
              </a:spcBef>
              <a:spcAft>
                <a:spcPts val="1500"/>
              </a:spcAft>
              <a:buNone/>
              <a:defRPr sz="1700">
                <a:solidFill>
                  <a:schemeClr val="bg1"/>
                </a:solidFill>
              </a:defRPr>
            </a:lvl1pPr>
            <a:lvl2pPr marL="502920" indent="0">
              <a:lnSpc>
                <a:spcPct val="100000"/>
              </a:lnSpc>
              <a:spcBef>
                <a:spcPts val="0"/>
              </a:spcBef>
              <a:spcAft>
                <a:spcPts val="1500"/>
              </a:spcAft>
              <a:buNone/>
              <a:defRPr>
                <a:solidFill>
                  <a:schemeClr val="tx1"/>
                </a:solidFill>
              </a:defRPr>
            </a:lvl2pPr>
            <a:lvl3pPr marL="960120" indent="0">
              <a:lnSpc>
                <a:spcPct val="100000"/>
              </a:lnSpc>
              <a:spcBef>
                <a:spcPts val="0"/>
              </a:spcBef>
              <a:spcAft>
                <a:spcPts val="1500"/>
              </a:spcAft>
              <a:buNone/>
              <a:defRPr>
                <a:solidFill>
                  <a:schemeClr val="tx1"/>
                </a:solidFill>
              </a:defRPr>
            </a:lvl3pPr>
            <a:lvl4pPr marL="1417320" indent="0">
              <a:lnSpc>
                <a:spcPct val="100000"/>
              </a:lnSpc>
              <a:spcBef>
                <a:spcPts val="0"/>
              </a:spcBef>
              <a:spcAft>
                <a:spcPts val="1500"/>
              </a:spcAft>
              <a:buNone/>
              <a:defRPr>
                <a:solidFill>
                  <a:schemeClr val="tx1"/>
                </a:solidFill>
              </a:defRPr>
            </a:lvl4pPr>
            <a:lvl5pPr marL="1874520" indent="0">
              <a:lnSpc>
                <a:spcPct val="100000"/>
              </a:lnSpc>
              <a:spcBef>
                <a:spcPts val="0"/>
              </a:spcBef>
              <a:spcAft>
                <a:spcPts val="1500"/>
              </a:spcAft>
              <a:buNone/>
              <a:defRPr>
                <a:solidFill>
                  <a:schemeClr val="tx1"/>
                </a:solidFill>
              </a:defRPr>
            </a:lvl5pPr>
          </a:lstStyle>
          <a:p>
            <a:pPr lvl="0"/>
            <a:r>
              <a:rPr lang="en-US" dirty="0"/>
              <a:t>Click to edit Master text styles</a:t>
            </a:r>
          </a:p>
        </p:txBody>
      </p:sp>
      <p:sp>
        <p:nvSpPr>
          <p:cNvPr id="6" name="Content Placeholder 2">
            <a:extLst>
              <a:ext uri="{FF2B5EF4-FFF2-40B4-BE49-F238E27FC236}">
                <a16:creationId xmlns:a16="http://schemas.microsoft.com/office/drawing/2014/main" id="{BA37C969-C369-49D3-9A59-CA185B33E90E}"/>
              </a:ext>
            </a:extLst>
          </p:cNvPr>
          <p:cNvSpPr>
            <a:spLocks noGrp="1"/>
          </p:cNvSpPr>
          <p:nvPr>
            <p:ph idx="10"/>
          </p:nvPr>
        </p:nvSpPr>
        <p:spPr>
          <a:xfrm>
            <a:off x="805395" y="2007704"/>
            <a:ext cx="7099465" cy="4021358"/>
          </a:xfrm>
          <a:prstGeom prst="rect">
            <a:avLst/>
          </a:prstGeom>
        </p:spPr>
        <p:txBody>
          <a:bodyPr/>
          <a:lstStyle>
            <a:lvl1pPr marL="45720" indent="0">
              <a:lnSpc>
                <a:spcPct val="100000"/>
              </a:lnSpc>
              <a:spcBef>
                <a:spcPts val="0"/>
              </a:spcBef>
              <a:spcAft>
                <a:spcPts val="1700"/>
              </a:spcAft>
              <a:buNone/>
              <a:defRPr sz="1600">
                <a:solidFill>
                  <a:schemeClr val="tx1"/>
                </a:solidFill>
              </a:defRPr>
            </a:lvl1pPr>
            <a:lvl2pPr marL="502920" indent="0">
              <a:lnSpc>
                <a:spcPct val="100000"/>
              </a:lnSpc>
              <a:spcBef>
                <a:spcPts val="0"/>
              </a:spcBef>
              <a:spcAft>
                <a:spcPts val="1500"/>
              </a:spcAft>
              <a:buNone/>
              <a:defRPr>
                <a:solidFill>
                  <a:schemeClr val="tx1"/>
                </a:solidFill>
              </a:defRPr>
            </a:lvl2pPr>
            <a:lvl3pPr marL="960120" indent="0">
              <a:lnSpc>
                <a:spcPct val="100000"/>
              </a:lnSpc>
              <a:spcBef>
                <a:spcPts val="0"/>
              </a:spcBef>
              <a:spcAft>
                <a:spcPts val="1500"/>
              </a:spcAft>
              <a:buNone/>
              <a:defRPr>
                <a:solidFill>
                  <a:schemeClr val="tx1"/>
                </a:solidFill>
              </a:defRPr>
            </a:lvl3pPr>
            <a:lvl4pPr marL="1417320" indent="0">
              <a:lnSpc>
                <a:spcPct val="100000"/>
              </a:lnSpc>
              <a:spcBef>
                <a:spcPts val="0"/>
              </a:spcBef>
              <a:spcAft>
                <a:spcPts val="1500"/>
              </a:spcAft>
              <a:buNone/>
              <a:defRPr>
                <a:solidFill>
                  <a:schemeClr val="tx1"/>
                </a:solidFill>
              </a:defRPr>
            </a:lvl4pPr>
            <a:lvl5pPr marL="1874520" indent="0">
              <a:lnSpc>
                <a:spcPct val="100000"/>
              </a:lnSpc>
              <a:spcBef>
                <a:spcPts val="0"/>
              </a:spcBef>
              <a:spcAft>
                <a:spcPts val="1500"/>
              </a:spcAft>
              <a:buNone/>
              <a:defRPr>
                <a:solidFill>
                  <a:schemeClr val="tx1"/>
                </a:solidFill>
              </a:defRPr>
            </a:lvl5pPr>
          </a:lstStyle>
          <a:p>
            <a:pPr lvl="0"/>
            <a:r>
              <a:rPr lang="en-US" dirty="0"/>
              <a:t>Click to edit Master text styles</a:t>
            </a:r>
          </a:p>
        </p:txBody>
      </p:sp>
      <p:sp>
        <p:nvSpPr>
          <p:cNvPr id="11" name="Text Placeholder 7">
            <a:extLst>
              <a:ext uri="{FF2B5EF4-FFF2-40B4-BE49-F238E27FC236}">
                <a16:creationId xmlns:a16="http://schemas.microsoft.com/office/drawing/2014/main" id="{088F8871-A5F8-4965-B931-991FA465F30C}"/>
              </a:ext>
            </a:extLst>
          </p:cNvPr>
          <p:cNvSpPr>
            <a:spLocks noGrp="1"/>
          </p:cNvSpPr>
          <p:nvPr>
            <p:ph type="body" sz="quarter" idx="14" hasCustomPrompt="1"/>
          </p:nvPr>
        </p:nvSpPr>
        <p:spPr>
          <a:xfrm>
            <a:off x="-2914649" y="398185"/>
            <a:ext cx="2464660" cy="5907365"/>
          </a:xfr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pic>
        <p:nvPicPr>
          <p:cNvPr id="7" name="Picture 6">
            <a:extLst>
              <a:ext uri="{FF2B5EF4-FFF2-40B4-BE49-F238E27FC236}">
                <a16:creationId xmlns:a16="http://schemas.microsoft.com/office/drawing/2014/main" id="{6453F1FA-ED79-45D8-A2D2-104FBF5C4DB6}"/>
              </a:ext>
            </a:extLst>
          </p:cNvPr>
          <p:cNvPicPr>
            <a:picLocks noChangeAspect="1"/>
          </p:cNvPicPr>
          <p:nvPr userDrawn="1"/>
        </p:nvPicPr>
        <p:blipFill>
          <a:blip r:embed="rId3"/>
          <a:stretch>
            <a:fillRect/>
          </a:stretch>
        </p:blipFill>
        <p:spPr>
          <a:xfrm>
            <a:off x="185312" y="328561"/>
            <a:ext cx="1087998" cy="1000753"/>
          </a:xfrm>
          <a:prstGeom prst="rect">
            <a:avLst/>
          </a:prstGeom>
        </p:spPr>
      </p:pic>
    </p:spTree>
    <p:custDataLst>
      <p:tags r:id="rId1"/>
    </p:custDataLst>
    <p:extLst>
      <p:ext uri="{BB962C8B-B14F-4D97-AF65-F5344CB8AC3E}">
        <p14:creationId xmlns:p14="http://schemas.microsoft.com/office/powerpoint/2010/main" val="510401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0C6E2-C6A4-2C4F-8443-D5553C6F997F}"/>
              </a:ext>
            </a:extLst>
          </p:cNvPr>
          <p:cNvSpPr>
            <a:spLocks noGrp="1"/>
          </p:cNvSpPr>
          <p:nvPr>
            <p:ph idx="1"/>
          </p:nvPr>
        </p:nvSpPr>
        <p:spPr>
          <a:xfrm>
            <a:off x="472109" y="1503362"/>
            <a:ext cx="7886700" cy="3851276"/>
          </a:xfrm>
          <a:prstGeom prst="rect">
            <a:avLst/>
          </a:prstGeom>
        </p:spPr>
        <p:txBody>
          <a:bodyPr/>
          <a:lstStyle>
            <a:lvl1pPr indent="-182880">
              <a:lnSpc>
                <a:spcPct val="100000"/>
              </a:lnSpc>
              <a:spcBef>
                <a:spcPts val="0"/>
              </a:spcBef>
              <a:spcAft>
                <a:spcPts val="1500"/>
              </a:spcAft>
              <a:defRPr>
                <a:solidFill>
                  <a:schemeClr val="tx1"/>
                </a:solidFill>
                <a:latin typeface="Calibri" panose="020F0502020204030204" pitchFamily="34" charset="0"/>
                <a:cs typeface="Calibri" panose="020F0502020204030204" pitchFamily="34" charset="0"/>
              </a:defRPr>
            </a:lvl1pPr>
            <a:lvl2pPr indent="-182880">
              <a:lnSpc>
                <a:spcPct val="100000"/>
              </a:lnSpc>
              <a:spcBef>
                <a:spcPts val="0"/>
              </a:spcBef>
              <a:spcAft>
                <a:spcPts val="1500"/>
              </a:spcAft>
              <a:defRPr>
                <a:solidFill>
                  <a:schemeClr val="tx1"/>
                </a:solidFill>
                <a:latin typeface="Calibri" panose="020F0502020204030204" pitchFamily="34" charset="0"/>
                <a:cs typeface="Calibri" panose="020F0502020204030204" pitchFamily="34" charset="0"/>
              </a:defRPr>
            </a:lvl2pPr>
            <a:lvl3pPr indent="-182880">
              <a:lnSpc>
                <a:spcPct val="100000"/>
              </a:lnSpc>
              <a:spcBef>
                <a:spcPts val="0"/>
              </a:spcBef>
              <a:spcAft>
                <a:spcPts val="1500"/>
              </a:spcAft>
              <a:defRPr>
                <a:solidFill>
                  <a:schemeClr val="tx1"/>
                </a:solidFill>
                <a:latin typeface="Calibri" panose="020F0502020204030204" pitchFamily="34" charset="0"/>
                <a:cs typeface="Calibri" panose="020F0502020204030204" pitchFamily="34" charset="0"/>
              </a:defRPr>
            </a:lvl3pPr>
            <a:lvl4pPr indent="-182880">
              <a:lnSpc>
                <a:spcPct val="100000"/>
              </a:lnSpc>
              <a:spcBef>
                <a:spcPts val="0"/>
              </a:spcBef>
              <a:spcAft>
                <a:spcPts val="1500"/>
              </a:spcAft>
              <a:defRPr>
                <a:solidFill>
                  <a:schemeClr val="tx1"/>
                </a:solidFill>
                <a:latin typeface="Calibri" panose="020F0502020204030204" pitchFamily="34" charset="0"/>
                <a:cs typeface="Calibri" panose="020F0502020204030204" pitchFamily="34" charset="0"/>
              </a:defRPr>
            </a:lvl4pPr>
            <a:lvl5pPr indent="-182880">
              <a:lnSpc>
                <a:spcPct val="100000"/>
              </a:lnSpc>
              <a:spcBef>
                <a:spcPts val="0"/>
              </a:spcBef>
              <a:spcAft>
                <a:spcPts val="1500"/>
              </a:spcAft>
              <a:defRPr>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a:extLst>
              <a:ext uri="{FF2B5EF4-FFF2-40B4-BE49-F238E27FC236}">
                <a16:creationId xmlns:a16="http://schemas.microsoft.com/office/drawing/2014/main" id="{75F34868-C26B-43F8-B785-07DF607D2BFC}"/>
              </a:ext>
            </a:extLst>
          </p:cNvPr>
          <p:cNvSpPr>
            <a:spLocks noGrp="1"/>
          </p:cNvSpPr>
          <p:nvPr>
            <p:ph type="title" hasCustomPrompt="1"/>
          </p:nvPr>
        </p:nvSpPr>
        <p:spPr>
          <a:xfrm>
            <a:off x="1147231" y="414082"/>
            <a:ext cx="7509752" cy="572464"/>
          </a:xfrm>
          <a:prstGeom prst="rect">
            <a:avLst/>
          </a:prstGeom>
          <a:solidFill>
            <a:schemeClr val="bg1"/>
          </a:solidFill>
        </p:spPr>
        <p:txBody>
          <a:bodyPr vert="horz" wrap="square" lIns="91440" tIns="64008" rIns="91440" bIns="64008" rtlCol="0" anchor="ctr">
            <a:spAutoFit/>
          </a:bodyPr>
          <a:lstStyle>
            <a:lvl1pPr>
              <a:defRPr sz="3200" cap="none" spc="0" baseline="0">
                <a:solidFill>
                  <a:schemeClr val="tx2"/>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9" name="Text Placeholder 7">
            <a:extLst>
              <a:ext uri="{FF2B5EF4-FFF2-40B4-BE49-F238E27FC236}">
                <a16:creationId xmlns:a16="http://schemas.microsoft.com/office/drawing/2014/main" id="{E615642B-B583-43D9-9C14-AA7F855BDD04}"/>
              </a:ext>
            </a:extLst>
          </p:cNvPr>
          <p:cNvSpPr>
            <a:spLocks noGrp="1"/>
          </p:cNvSpPr>
          <p:nvPr>
            <p:ph type="body" sz="quarter" idx="14"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pic>
        <p:nvPicPr>
          <p:cNvPr id="7" name="Picture 6">
            <a:extLst>
              <a:ext uri="{FF2B5EF4-FFF2-40B4-BE49-F238E27FC236}">
                <a16:creationId xmlns:a16="http://schemas.microsoft.com/office/drawing/2014/main" id="{2D0CC49A-0F28-4C2F-8B50-D0A3EE3E645A}"/>
              </a:ext>
            </a:extLst>
          </p:cNvPr>
          <p:cNvPicPr>
            <a:picLocks noChangeAspect="1"/>
          </p:cNvPicPr>
          <p:nvPr userDrawn="1"/>
        </p:nvPicPr>
        <p:blipFill>
          <a:blip r:embed="rId3"/>
          <a:srcRect/>
          <a:stretch/>
        </p:blipFill>
        <p:spPr>
          <a:xfrm>
            <a:off x="166837" y="133405"/>
            <a:ext cx="1050171" cy="1082763"/>
          </a:xfrm>
          <a:prstGeom prst="rect">
            <a:avLst/>
          </a:prstGeom>
        </p:spPr>
      </p:pic>
    </p:spTree>
    <p:custDataLst>
      <p:tags r:id="rId1"/>
    </p:custDataLst>
    <p:extLst>
      <p:ext uri="{BB962C8B-B14F-4D97-AF65-F5344CB8AC3E}">
        <p14:creationId xmlns:p14="http://schemas.microsoft.com/office/powerpoint/2010/main" val="1755917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B36C42F-C65E-41B3-8970-8FE14D6EA66F}"/>
              </a:ext>
            </a:extLst>
          </p:cNvPr>
          <p:cNvSpPr>
            <a:spLocks noGrp="1"/>
          </p:cNvSpPr>
          <p:nvPr>
            <p:ph type="pic" sz="quarter" idx="11" hasCustomPrompt="1"/>
          </p:nvPr>
        </p:nvSpPr>
        <p:spPr>
          <a:xfrm>
            <a:off x="4009292" y="-1"/>
            <a:ext cx="5134708" cy="6857999"/>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3" name="Content Placeholder 2">
            <a:extLst>
              <a:ext uri="{FF2B5EF4-FFF2-40B4-BE49-F238E27FC236}">
                <a16:creationId xmlns:a16="http://schemas.microsoft.com/office/drawing/2014/main" id="{49E0C6E2-C6A4-2C4F-8443-D5553C6F997F}"/>
              </a:ext>
            </a:extLst>
          </p:cNvPr>
          <p:cNvSpPr>
            <a:spLocks noGrp="1"/>
          </p:cNvSpPr>
          <p:nvPr>
            <p:ph idx="1"/>
          </p:nvPr>
        </p:nvSpPr>
        <p:spPr>
          <a:xfrm>
            <a:off x="472109" y="1238438"/>
            <a:ext cx="3270949" cy="752515"/>
          </a:xfrm>
          <a:prstGeom prst="rect">
            <a:avLst/>
          </a:prstGeom>
        </p:spPr>
        <p:txBody>
          <a:bodyPr lIns="0"/>
          <a:lstStyle>
            <a:lvl1pPr marL="45720" indent="0">
              <a:lnSpc>
                <a:spcPct val="100000"/>
              </a:lnSpc>
              <a:spcBef>
                <a:spcPts val="0"/>
              </a:spcBef>
              <a:spcAft>
                <a:spcPts val="1500"/>
              </a:spcAft>
              <a:buNone/>
              <a:defRPr sz="1800">
                <a:solidFill>
                  <a:schemeClr val="tx1"/>
                </a:solidFill>
              </a:defRPr>
            </a:lvl1pPr>
            <a:lvl2pPr marL="502920" indent="0">
              <a:lnSpc>
                <a:spcPct val="100000"/>
              </a:lnSpc>
              <a:spcBef>
                <a:spcPts val="0"/>
              </a:spcBef>
              <a:spcAft>
                <a:spcPts val="1500"/>
              </a:spcAft>
              <a:buNone/>
              <a:defRPr>
                <a:solidFill>
                  <a:schemeClr val="tx1"/>
                </a:solidFill>
              </a:defRPr>
            </a:lvl2pPr>
            <a:lvl3pPr indent="-182880">
              <a:lnSpc>
                <a:spcPct val="100000"/>
              </a:lnSpc>
              <a:spcBef>
                <a:spcPts val="0"/>
              </a:spcBef>
              <a:spcAft>
                <a:spcPts val="1500"/>
              </a:spcAft>
              <a:defRPr>
                <a:solidFill>
                  <a:schemeClr val="tx1"/>
                </a:solidFill>
              </a:defRPr>
            </a:lvl3pPr>
            <a:lvl4pPr indent="-182880">
              <a:lnSpc>
                <a:spcPct val="100000"/>
              </a:lnSpc>
              <a:spcBef>
                <a:spcPts val="0"/>
              </a:spcBef>
              <a:spcAft>
                <a:spcPts val="1500"/>
              </a:spcAft>
              <a:defRPr>
                <a:solidFill>
                  <a:schemeClr val="tx1"/>
                </a:solidFill>
              </a:defRPr>
            </a:lvl4pPr>
            <a:lvl5pPr indent="-182880">
              <a:lnSpc>
                <a:spcPct val="100000"/>
              </a:lnSpc>
              <a:spcBef>
                <a:spcPts val="0"/>
              </a:spcBef>
              <a:spcAft>
                <a:spcPts val="1500"/>
              </a:spcAft>
              <a:defRPr>
                <a:solidFill>
                  <a:schemeClr val="tx1"/>
                </a:solidFill>
              </a:defRPr>
            </a:lvl5pPr>
          </a:lstStyle>
          <a:p>
            <a:pPr lvl="0"/>
            <a:r>
              <a:rPr lang="en-US" dirty="0"/>
              <a:t>Click to edit Master text styles</a:t>
            </a:r>
          </a:p>
          <a:p>
            <a:pPr lvl="0"/>
            <a:endParaRPr lang="en-US" dirty="0"/>
          </a:p>
          <a:p>
            <a:pPr lvl="1"/>
            <a:endParaRPr lang="en-US" dirty="0"/>
          </a:p>
        </p:txBody>
      </p:sp>
      <p:sp>
        <p:nvSpPr>
          <p:cNvPr id="4" name="Title Placeholder 1">
            <a:extLst>
              <a:ext uri="{FF2B5EF4-FFF2-40B4-BE49-F238E27FC236}">
                <a16:creationId xmlns:a16="http://schemas.microsoft.com/office/drawing/2014/main" id="{75F34868-C26B-43F8-B785-07DF607D2BFC}"/>
              </a:ext>
            </a:extLst>
          </p:cNvPr>
          <p:cNvSpPr>
            <a:spLocks noGrp="1"/>
          </p:cNvSpPr>
          <p:nvPr>
            <p:ph type="title" hasCustomPrompt="1"/>
          </p:nvPr>
        </p:nvSpPr>
        <p:spPr>
          <a:xfrm>
            <a:off x="1136888" y="373672"/>
            <a:ext cx="2759994" cy="572464"/>
          </a:xfrm>
          <a:prstGeom prst="rect">
            <a:avLst/>
          </a:prstGeom>
          <a:solidFill>
            <a:schemeClr val="bg1"/>
          </a:solidFill>
        </p:spPr>
        <p:txBody>
          <a:bodyPr vert="horz" wrap="square" lIns="91440" tIns="64008" rIns="91440" bIns="64008" rtlCol="0" anchor="ctr">
            <a:spAutoFit/>
          </a:bodyPr>
          <a:lstStyle>
            <a:lvl1pPr>
              <a:defRPr sz="3200" cap="none" spc="0" baseline="0">
                <a:solidFill>
                  <a:schemeClr val="tx2"/>
                </a:solidFill>
                <a:latin typeface="Calibri" panose="020F0502020204030204" pitchFamily="34" charset="0"/>
                <a:cs typeface="Calibri" panose="020F0502020204030204" pitchFamily="34" charset="0"/>
              </a:defRPr>
            </a:lvl1pPr>
          </a:lstStyle>
          <a:p>
            <a:r>
              <a:rPr lang="en-US"/>
              <a:t>Title</a:t>
            </a:r>
            <a:endParaRPr lang="en-US" dirty="0"/>
          </a:p>
        </p:txBody>
      </p:sp>
      <p:sp>
        <p:nvSpPr>
          <p:cNvPr id="5" name="Content Placeholder 2">
            <a:extLst>
              <a:ext uri="{FF2B5EF4-FFF2-40B4-BE49-F238E27FC236}">
                <a16:creationId xmlns:a16="http://schemas.microsoft.com/office/drawing/2014/main" id="{FD345C28-967C-44EB-81AF-34DB9BAE7718}"/>
              </a:ext>
            </a:extLst>
          </p:cNvPr>
          <p:cNvSpPr>
            <a:spLocks noGrp="1"/>
          </p:cNvSpPr>
          <p:nvPr>
            <p:ph idx="12"/>
          </p:nvPr>
        </p:nvSpPr>
        <p:spPr>
          <a:xfrm>
            <a:off x="472108" y="2055969"/>
            <a:ext cx="3270949" cy="4376737"/>
          </a:xfrm>
          <a:prstGeom prst="rect">
            <a:avLst/>
          </a:prstGeom>
        </p:spPr>
        <p:txBody>
          <a:bodyPr lIns="182880"/>
          <a:lstStyle>
            <a:lvl1pPr marL="164592" indent="-164592">
              <a:lnSpc>
                <a:spcPct val="100000"/>
              </a:lnSpc>
              <a:spcBef>
                <a:spcPts val="0"/>
              </a:spcBef>
              <a:spcAft>
                <a:spcPts val="1200"/>
              </a:spcAft>
              <a:buClr>
                <a:schemeClr val="accent1"/>
              </a:buClr>
              <a:defRPr sz="1600">
                <a:solidFill>
                  <a:schemeClr val="tx1"/>
                </a:solidFill>
              </a:defRPr>
            </a:lvl1pPr>
            <a:lvl2pPr marL="164592" indent="-164592">
              <a:lnSpc>
                <a:spcPct val="100000"/>
              </a:lnSpc>
              <a:spcBef>
                <a:spcPts val="0"/>
              </a:spcBef>
              <a:spcAft>
                <a:spcPts val="1200"/>
              </a:spcAft>
              <a:defRPr>
                <a:solidFill>
                  <a:schemeClr val="tx1"/>
                </a:solidFill>
              </a:defRPr>
            </a:lvl2pPr>
            <a:lvl3pPr marL="164592" indent="-164592">
              <a:lnSpc>
                <a:spcPct val="100000"/>
              </a:lnSpc>
              <a:spcBef>
                <a:spcPts val="0"/>
              </a:spcBef>
              <a:spcAft>
                <a:spcPts val="1200"/>
              </a:spcAft>
              <a:buClr>
                <a:schemeClr val="accent1"/>
              </a:buClr>
              <a:buFont typeface="Calibri" panose="020F0502020204030204" pitchFamily="34" charset="0"/>
              <a:buChar char="­"/>
              <a:defRPr>
                <a:solidFill>
                  <a:schemeClr val="tx1"/>
                </a:solidFill>
              </a:defRPr>
            </a:lvl3pPr>
            <a:lvl4pPr marL="164592" indent="-164592">
              <a:lnSpc>
                <a:spcPct val="100000"/>
              </a:lnSpc>
              <a:spcBef>
                <a:spcPts val="0"/>
              </a:spcBef>
              <a:spcAft>
                <a:spcPts val="1200"/>
              </a:spcAft>
              <a:buClr>
                <a:schemeClr val="accent1"/>
              </a:buClr>
              <a:buFont typeface="Calibri" panose="020F0502020204030204" pitchFamily="34" charset="0"/>
              <a:buChar char="­"/>
              <a:defRPr>
                <a:solidFill>
                  <a:schemeClr val="tx1"/>
                </a:solidFill>
              </a:defRPr>
            </a:lvl4pPr>
            <a:lvl5pPr marL="164592" indent="-164592">
              <a:lnSpc>
                <a:spcPct val="100000"/>
              </a:lnSpc>
              <a:spcBef>
                <a:spcPts val="0"/>
              </a:spcBef>
              <a:spcAft>
                <a:spcPts val="1200"/>
              </a:spcAft>
              <a:buClr>
                <a:schemeClr val="accent1"/>
              </a:buClr>
              <a:buFont typeface="Calibri" panose="020F0502020204030204" pitchFamily="34" charset="0"/>
              <a:buChar char="­"/>
              <a:defRPr>
                <a:solidFill>
                  <a:schemeClr val="tx1"/>
                </a:solidFill>
              </a:defRPr>
            </a:lvl5pPr>
          </a:lstStyle>
          <a:p>
            <a:pPr lvl="0"/>
            <a:r>
              <a:rPr lang="en-US" dirty="0"/>
              <a:t>Click to edit Master text styles</a:t>
            </a:r>
          </a:p>
          <a:p>
            <a:pPr lvl="2"/>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74B59732-FD2B-4C9D-9F4B-80DC383F71B0}"/>
              </a:ext>
            </a:extLst>
          </p:cNvPr>
          <p:cNvSpPr>
            <a:spLocks noGrp="1"/>
          </p:cNvSpPr>
          <p:nvPr>
            <p:ph type="body" sz="quarter" idx="14"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pic>
        <p:nvPicPr>
          <p:cNvPr id="9" name="Picture 8">
            <a:extLst>
              <a:ext uri="{FF2B5EF4-FFF2-40B4-BE49-F238E27FC236}">
                <a16:creationId xmlns:a16="http://schemas.microsoft.com/office/drawing/2014/main" id="{BF5322FD-6F19-408A-B291-DC9819B79747}"/>
              </a:ext>
            </a:extLst>
          </p:cNvPr>
          <p:cNvPicPr>
            <a:picLocks noChangeAspect="1"/>
          </p:cNvPicPr>
          <p:nvPr userDrawn="1"/>
        </p:nvPicPr>
        <p:blipFill>
          <a:blip r:embed="rId3"/>
          <a:srcRect/>
          <a:stretch/>
        </p:blipFill>
        <p:spPr>
          <a:xfrm>
            <a:off x="76360" y="97220"/>
            <a:ext cx="1159587" cy="1159587"/>
          </a:xfrm>
          <a:prstGeom prst="rect">
            <a:avLst/>
          </a:prstGeom>
        </p:spPr>
      </p:pic>
    </p:spTree>
    <p:custDataLst>
      <p:tags r:id="rId1"/>
    </p:custDataLst>
    <p:extLst>
      <p:ext uri="{BB962C8B-B14F-4D97-AF65-F5344CB8AC3E}">
        <p14:creationId xmlns:p14="http://schemas.microsoft.com/office/powerpoint/2010/main" val="2966021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Photo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C7AE57-B414-4849-A6B7-085ECE7BD493}"/>
              </a:ext>
            </a:extLst>
          </p:cNvPr>
          <p:cNvSpPr>
            <a:spLocks noGrp="1"/>
          </p:cNvSpPr>
          <p:nvPr>
            <p:ph type="title" hasCustomPrompt="1"/>
          </p:nvPr>
        </p:nvSpPr>
        <p:spPr>
          <a:xfrm>
            <a:off x="472109" y="490830"/>
            <a:ext cx="7886700" cy="572464"/>
          </a:xfrm>
          <a:prstGeom prst="rect">
            <a:avLst/>
          </a:prstGeom>
          <a:solidFill>
            <a:schemeClr val="bg1"/>
          </a:solidFill>
        </p:spPr>
        <p:txBody>
          <a:bodyPr vert="horz" lIns="91440" tIns="64008" rIns="91440" bIns="64008" rtlCol="0" anchor="ctr">
            <a:spAutoFit/>
          </a:bodyPr>
          <a:lstStyle>
            <a:lvl1pPr>
              <a:defRPr lang="en-US" sz="3200" b="1" cap="none" spc="0" baseline="0">
                <a:solidFill>
                  <a:schemeClr val="tx2"/>
                </a:solidFill>
                <a:latin typeface="Calibri" panose="020F0502020204030204" pitchFamily="34" charset="0"/>
                <a:cs typeface="Calibri" panose="020F0502020204030204" pitchFamily="34" charset="0"/>
              </a:defRPr>
            </a:lvl1pPr>
          </a:lstStyle>
          <a:p>
            <a:pPr marL="0" lvl="0"/>
            <a:r>
              <a:rPr lang="en-US"/>
              <a:t>Click To Edit Title</a:t>
            </a:r>
            <a:endParaRPr lang="en-US" dirty="0"/>
          </a:p>
        </p:txBody>
      </p:sp>
      <p:sp>
        <p:nvSpPr>
          <p:cNvPr id="4" name="Content Placeholder 2">
            <a:extLst>
              <a:ext uri="{FF2B5EF4-FFF2-40B4-BE49-F238E27FC236}">
                <a16:creationId xmlns:a16="http://schemas.microsoft.com/office/drawing/2014/main" id="{F2E83563-ED77-4EC5-B580-F06F2829C78F}"/>
              </a:ext>
            </a:extLst>
          </p:cNvPr>
          <p:cNvSpPr>
            <a:spLocks noGrp="1"/>
          </p:cNvSpPr>
          <p:nvPr>
            <p:ph idx="1"/>
          </p:nvPr>
        </p:nvSpPr>
        <p:spPr>
          <a:xfrm>
            <a:off x="472109" y="1276848"/>
            <a:ext cx="7886700" cy="3851276"/>
          </a:xfrm>
          <a:prstGeom prst="rect">
            <a:avLst/>
          </a:prstGeom>
        </p:spPr>
        <p:txBody>
          <a:bodyPr/>
          <a:lstStyle>
            <a:lvl1pPr>
              <a:lnSpc>
                <a:spcPct val="100000"/>
              </a:lnSpc>
              <a:spcAft>
                <a:spcPts val="1000"/>
              </a:spcAft>
              <a:buClr>
                <a:schemeClr val="accent1"/>
              </a:buClr>
              <a:defRPr>
                <a:solidFill>
                  <a:schemeClr val="tx1"/>
                </a:solidFill>
              </a:defRPr>
            </a:lvl1pPr>
            <a:lvl2pPr>
              <a:lnSpc>
                <a:spcPct val="100000"/>
              </a:lnSpc>
              <a:spcAft>
                <a:spcPts val="1000"/>
              </a:spcAft>
              <a:buClr>
                <a:schemeClr val="accent1"/>
              </a:buClr>
              <a:defRPr>
                <a:solidFill>
                  <a:schemeClr val="tx1"/>
                </a:solidFill>
              </a:defRPr>
            </a:lvl2pPr>
            <a:lvl3pPr>
              <a:lnSpc>
                <a:spcPct val="100000"/>
              </a:lnSpc>
              <a:spcAft>
                <a:spcPts val="1000"/>
              </a:spcAft>
              <a:buClr>
                <a:schemeClr val="accent1"/>
              </a:buClr>
              <a:defRPr>
                <a:solidFill>
                  <a:schemeClr val="tx1"/>
                </a:solidFill>
              </a:defRPr>
            </a:lvl3pPr>
            <a:lvl4pPr>
              <a:lnSpc>
                <a:spcPct val="100000"/>
              </a:lnSpc>
              <a:spcAft>
                <a:spcPts val="1000"/>
              </a:spcAft>
              <a:buClr>
                <a:schemeClr val="accent1"/>
              </a:buClr>
              <a:defRPr>
                <a:solidFill>
                  <a:schemeClr val="tx1"/>
                </a:solidFill>
              </a:defRPr>
            </a:lvl4pPr>
            <a:lvl5pPr>
              <a:lnSpc>
                <a:spcPct val="100000"/>
              </a:lnSpc>
              <a:spcAft>
                <a:spcPts val="1000"/>
              </a:spcAft>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7">
            <a:extLst>
              <a:ext uri="{FF2B5EF4-FFF2-40B4-BE49-F238E27FC236}">
                <a16:creationId xmlns:a16="http://schemas.microsoft.com/office/drawing/2014/main" id="{C94050ED-6144-46F7-9E2F-44B157957254}"/>
              </a:ext>
            </a:extLst>
          </p:cNvPr>
          <p:cNvSpPr>
            <a:spLocks noGrp="1"/>
          </p:cNvSpPr>
          <p:nvPr>
            <p:ph type="body" sz="quarter" idx="14"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383001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Photo Right Sid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A30ACB8A-0DCA-4F68-81FD-7E860E98EC4B}"/>
              </a:ext>
            </a:extLst>
          </p:cNvPr>
          <p:cNvSpPr>
            <a:spLocks noGrp="1"/>
          </p:cNvSpPr>
          <p:nvPr>
            <p:ph type="pic" sz="quarter" idx="11" hasCustomPrompt="1"/>
          </p:nvPr>
        </p:nvSpPr>
        <p:spPr>
          <a:xfrm>
            <a:off x="4009292" y="-1"/>
            <a:ext cx="5134708" cy="6857999"/>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4" name="Content Placeholder 2">
            <a:extLst>
              <a:ext uri="{FF2B5EF4-FFF2-40B4-BE49-F238E27FC236}">
                <a16:creationId xmlns:a16="http://schemas.microsoft.com/office/drawing/2014/main" id="{42D4BA8F-5678-4161-831C-4BFAC1E2863A}"/>
              </a:ext>
            </a:extLst>
          </p:cNvPr>
          <p:cNvSpPr>
            <a:spLocks noGrp="1"/>
          </p:cNvSpPr>
          <p:nvPr>
            <p:ph idx="1"/>
          </p:nvPr>
        </p:nvSpPr>
        <p:spPr>
          <a:xfrm>
            <a:off x="472109" y="1503362"/>
            <a:ext cx="3313678" cy="4794888"/>
          </a:xfrm>
          <a:prstGeom prst="rect">
            <a:avLst/>
          </a:prstGeom>
        </p:spPr>
        <p:txBody>
          <a:bodyPr/>
          <a:lstStyle>
            <a:lvl1pPr indent="-182880">
              <a:lnSpc>
                <a:spcPct val="100000"/>
              </a:lnSpc>
              <a:spcBef>
                <a:spcPts val="0"/>
              </a:spcBef>
              <a:spcAft>
                <a:spcPts val="1500"/>
              </a:spcAft>
              <a:buClr>
                <a:schemeClr val="accent1"/>
              </a:buClr>
              <a:defRPr>
                <a:solidFill>
                  <a:schemeClr val="tx1"/>
                </a:solidFill>
              </a:defRPr>
            </a:lvl1pPr>
            <a:lvl2pPr marL="685800" indent="-182880">
              <a:lnSpc>
                <a:spcPct val="100000"/>
              </a:lnSpc>
              <a:spcBef>
                <a:spcPts val="0"/>
              </a:spcBef>
              <a:spcAft>
                <a:spcPts val="1500"/>
              </a:spcAft>
              <a:buClr>
                <a:schemeClr val="accent1"/>
              </a:buClr>
              <a:buFont typeface="Calibri" panose="020F0502020204030204" pitchFamily="34" charset="0"/>
              <a:buChar char="­"/>
              <a:defRPr>
                <a:solidFill>
                  <a:schemeClr val="tx1"/>
                </a:solidFill>
              </a:defRPr>
            </a:lvl2pPr>
            <a:lvl3pPr marL="1143000" indent="-182880">
              <a:lnSpc>
                <a:spcPct val="100000"/>
              </a:lnSpc>
              <a:spcBef>
                <a:spcPts val="0"/>
              </a:spcBef>
              <a:spcAft>
                <a:spcPts val="1500"/>
              </a:spcAft>
              <a:buClr>
                <a:schemeClr val="accent1"/>
              </a:buClr>
              <a:buFont typeface="Calibri" panose="020F0502020204030204" pitchFamily="34" charset="0"/>
              <a:buChar char="­"/>
              <a:defRPr>
                <a:solidFill>
                  <a:schemeClr val="tx1"/>
                </a:solidFill>
              </a:defRPr>
            </a:lvl3pPr>
            <a:lvl4pPr marL="1600200" indent="-182880">
              <a:lnSpc>
                <a:spcPct val="100000"/>
              </a:lnSpc>
              <a:spcBef>
                <a:spcPts val="0"/>
              </a:spcBef>
              <a:spcAft>
                <a:spcPts val="1500"/>
              </a:spcAft>
              <a:buClr>
                <a:schemeClr val="accent1"/>
              </a:buClr>
              <a:buFont typeface="Calibri" panose="020F0502020204030204" pitchFamily="34" charset="0"/>
              <a:buChar char="­"/>
              <a:defRPr>
                <a:solidFill>
                  <a:schemeClr val="tx1"/>
                </a:solidFill>
              </a:defRPr>
            </a:lvl4pPr>
            <a:lvl5pPr marL="2057400" indent="-182880">
              <a:lnSpc>
                <a:spcPct val="100000"/>
              </a:lnSpc>
              <a:spcBef>
                <a:spcPts val="0"/>
              </a:spcBef>
              <a:spcAft>
                <a:spcPts val="1500"/>
              </a:spcAft>
              <a:buClr>
                <a:schemeClr val="accent1"/>
              </a:buClr>
              <a:buFont typeface="Calibri" panose="020F050202020403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a16="http://schemas.microsoft.com/office/drawing/2014/main" id="{4C082F19-4458-43D2-B23D-C4ABF49A72CA}"/>
              </a:ext>
            </a:extLst>
          </p:cNvPr>
          <p:cNvSpPr>
            <a:spLocks noGrp="1"/>
          </p:cNvSpPr>
          <p:nvPr>
            <p:ph type="title" hasCustomPrompt="1"/>
          </p:nvPr>
        </p:nvSpPr>
        <p:spPr>
          <a:xfrm>
            <a:off x="472109" y="488210"/>
            <a:ext cx="4099891" cy="572464"/>
          </a:xfrm>
          <a:prstGeom prst="rect">
            <a:avLst/>
          </a:prstGeom>
          <a:solidFill>
            <a:schemeClr val="bg1"/>
          </a:solidFill>
        </p:spPr>
        <p:txBody>
          <a:bodyPr vert="horz" wrap="square" lIns="91440" tIns="64008" rIns="91440" bIns="64008" rtlCol="0" anchor="ctr">
            <a:spAutoFit/>
          </a:bodyPr>
          <a:lstStyle>
            <a:lvl1pPr>
              <a:defRPr sz="3200" cap="none" baseline="0">
                <a:solidFill>
                  <a:schemeClr val="tx2"/>
                </a:solidFill>
                <a:latin typeface="Calibri" panose="020F0502020204030204" pitchFamily="34" charset="0"/>
                <a:cs typeface="Calibri" panose="020F0502020204030204" pitchFamily="34" charset="0"/>
              </a:defRPr>
            </a:lvl1pPr>
          </a:lstStyle>
          <a:p>
            <a:r>
              <a:rPr lang="en-US"/>
              <a:t>Click To Edit Title </a:t>
            </a:r>
            <a:endParaRPr lang="en-US" dirty="0"/>
          </a:p>
        </p:txBody>
      </p:sp>
      <p:sp>
        <p:nvSpPr>
          <p:cNvPr id="6" name="Text Placeholder 7">
            <a:extLst>
              <a:ext uri="{FF2B5EF4-FFF2-40B4-BE49-F238E27FC236}">
                <a16:creationId xmlns:a16="http://schemas.microsoft.com/office/drawing/2014/main" id="{C619C556-2516-4B09-A6ED-E5B26C1C02A4}"/>
              </a:ext>
            </a:extLst>
          </p:cNvPr>
          <p:cNvSpPr>
            <a:spLocks noGrp="1"/>
          </p:cNvSpPr>
          <p:nvPr>
            <p:ph type="body" sz="quarter" idx="14"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241529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photo with bullets">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2C668C-54A2-443F-BE61-99BFE10364D8}"/>
              </a:ext>
            </a:extLst>
          </p:cNvPr>
          <p:cNvSpPr>
            <a:spLocks noGrp="1"/>
          </p:cNvSpPr>
          <p:nvPr>
            <p:ph type="pic" sz="quarter" idx="11" hasCustomPrompt="1"/>
          </p:nvPr>
        </p:nvSpPr>
        <p:spPr>
          <a:xfrm>
            <a:off x="4009292" y="1486972"/>
            <a:ext cx="5134708" cy="3409772"/>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4" name="Content Placeholder 2">
            <a:extLst>
              <a:ext uri="{FF2B5EF4-FFF2-40B4-BE49-F238E27FC236}">
                <a16:creationId xmlns:a16="http://schemas.microsoft.com/office/drawing/2014/main" id="{3E81B027-D136-4DFC-AAD2-3B27BF63533E}"/>
              </a:ext>
            </a:extLst>
          </p:cNvPr>
          <p:cNvSpPr>
            <a:spLocks noGrp="1"/>
          </p:cNvSpPr>
          <p:nvPr>
            <p:ph idx="1"/>
          </p:nvPr>
        </p:nvSpPr>
        <p:spPr>
          <a:xfrm>
            <a:off x="472109" y="1503361"/>
            <a:ext cx="3399136" cy="4786343"/>
          </a:xfrm>
          <a:prstGeom prst="rect">
            <a:avLst/>
          </a:prstGeom>
        </p:spPr>
        <p:txBody>
          <a:bodyPr/>
          <a:lstStyle>
            <a:lvl1pPr indent="-182880">
              <a:lnSpc>
                <a:spcPct val="100000"/>
              </a:lnSpc>
              <a:spcBef>
                <a:spcPts val="0"/>
              </a:spcBef>
              <a:spcAft>
                <a:spcPts val="1500"/>
              </a:spcAft>
              <a:buClr>
                <a:schemeClr val="accent1"/>
              </a:buClr>
              <a:defRPr>
                <a:solidFill>
                  <a:schemeClr val="tx1"/>
                </a:solidFill>
              </a:defRPr>
            </a:lvl1pPr>
            <a:lvl2pPr marL="685800" indent="-182880">
              <a:lnSpc>
                <a:spcPct val="100000"/>
              </a:lnSpc>
              <a:spcBef>
                <a:spcPts val="0"/>
              </a:spcBef>
              <a:spcAft>
                <a:spcPts val="1500"/>
              </a:spcAft>
              <a:buClr>
                <a:schemeClr val="accent1"/>
              </a:buClr>
              <a:buFont typeface="Calibri" panose="020F0502020204030204" pitchFamily="34" charset="0"/>
              <a:buChar char="­"/>
              <a:defRPr>
                <a:solidFill>
                  <a:schemeClr val="tx1"/>
                </a:solidFill>
              </a:defRPr>
            </a:lvl2pPr>
            <a:lvl3pPr marL="1143000" indent="-182880">
              <a:lnSpc>
                <a:spcPct val="100000"/>
              </a:lnSpc>
              <a:spcBef>
                <a:spcPts val="0"/>
              </a:spcBef>
              <a:spcAft>
                <a:spcPts val="1500"/>
              </a:spcAft>
              <a:buClr>
                <a:schemeClr val="accent1"/>
              </a:buClr>
              <a:buFont typeface="Calibri" panose="020F0502020204030204" pitchFamily="34" charset="0"/>
              <a:buChar char="­"/>
              <a:defRPr>
                <a:solidFill>
                  <a:schemeClr val="tx1"/>
                </a:solidFill>
              </a:defRPr>
            </a:lvl3pPr>
            <a:lvl4pPr marL="1600200" indent="-182880">
              <a:lnSpc>
                <a:spcPct val="100000"/>
              </a:lnSpc>
              <a:spcBef>
                <a:spcPts val="0"/>
              </a:spcBef>
              <a:spcAft>
                <a:spcPts val="1500"/>
              </a:spcAft>
              <a:buClr>
                <a:schemeClr val="accent1"/>
              </a:buClr>
              <a:buFont typeface="Calibri" panose="020F0502020204030204" pitchFamily="34" charset="0"/>
              <a:buChar char="­"/>
              <a:defRPr>
                <a:solidFill>
                  <a:schemeClr val="tx1"/>
                </a:solidFill>
              </a:defRPr>
            </a:lvl4pPr>
            <a:lvl5pPr marL="2057400" indent="-182880">
              <a:lnSpc>
                <a:spcPct val="100000"/>
              </a:lnSpc>
              <a:spcBef>
                <a:spcPts val="0"/>
              </a:spcBef>
              <a:spcAft>
                <a:spcPts val="1500"/>
              </a:spcAft>
              <a:buClr>
                <a:schemeClr val="accent1"/>
              </a:buClr>
              <a:buFont typeface="Calibri" panose="020F0502020204030204"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a:extLst>
              <a:ext uri="{FF2B5EF4-FFF2-40B4-BE49-F238E27FC236}">
                <a16:creationId xmlns:a16="http://schemas.microsoft.com/office/drawing/2014/main" id="{4C69CFE1-0C38-4C3D-A7AA-2A9D71E77F77}"/>
              </a:ext>
            </a:extLst>
          </p:cNvPr>
          <p:cNvSpPr>
            <a:spLocks noGrp="1"/>
          </p:cNvSpPr>
          <p:nvPr>
            <p:ph type="title" hasCustomPrompt="1"/>
          </p:nvPr>
        </p:nvSpPr>
        <p:spPr>
          <a:xfrm>
            <a:off x="472109" y="488210"/>
            <a:ext cx="6408751" cy="572464"/>
          </a:xfrm>
          <a:prstGeom prst="rect">
            <a:avLst/>
          </a:prstGeom>
          <a:solidFill>
            <a:schemeClr val="bg1"/>
          </a:solidFill>
        </p:spPr>
        <p:txBody>
          <a:bodyPr vert="horz" lIns="91440" tIns="64008" rIns="91440" bIns="64008" rtlCol="0" anchor="ctr">
            <a:spAutoFit/>
          </a:bodyPr>
          <a:lstStyle>
            <a:lvl1pPr>
              <a:defRPr sz="3200" cap="none" baseline="0">
                <a:solidFill>
                  <a:schemeClr val="tx2"/>
                </a:solidFill>
                <a:latin typeface="Calibri" panose="020F0502020204030204" pitchFamily="34" charset="0"/>
                <a:cs typeface="Calibri" panose="020F0502020204030204" pitchFamily="34" charset="0"/>
              </a:defRPr>
            </a:lvl1pPr>
          </a:lstStyle>
          <a:p>
            <a:r>
              <a:rPr lang="en-US"/>
              <a:t>Click To Edit Title</a:t>
            </a:r>
            <a:endParaRPr lang="en-US" dirty="0"/>
          </a:p>
        </p:txBody>
      </p:sp>
      <p:sp>
        <p:nvSpPr>
          <p:cNvPr id="6" name="Text Placeholder 7">
            <a:extLst>
              <a:ext uri="{FF2B5EF4-FFF2-40B4-BE49-F238E27FC236}">
                <a16:creationId xmlns:a16="http://schemas.microsoft.com/office/drawing/2014/main" id="{0FD20D14-6698-4C4A-BE7A-04C89041F9FC}"/>
              </a:ext>
            </a:extLst>
          </p:cNvPr>
          <p:cNvSpPr>
            <a:spLocks noGrp="1"/>
          </p:cNvSpPr>
          <p:nvPr>
            <p:ph type="body" sz="quarter" idx="14"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2549682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hotos">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13FE754A-107A-415D-B19B-807DF140ACF8}"/>
              </a:ext>
            </a:extLst>
          </p:cNvPr>
          <p:cNvSpPr>
            <a:spLocks noGrp="1"/>
          </p:cNvSpPr>
          <p:nvPr>
            <p:ph type="pic" sz="quarter" idx="13" hasCustomPrompt="1"/>
          </p:nvPr>
        </p:nvSpPr>
        <p:spPr>
          <a:xfrm>
            <a:off x="870116" y="1579841"/>
            <a:ext cx="2322461" cy="4028583"/>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4" name="Picture Placeholder 6">
            <a:extLst>
              <a:ext uri="{FF2B5EF4-FFF2-40B4-BE49-F238E27FC236}">
                <a16:creationId xmlns:a16="http://schemas.microsoft.com/office/drawing/2014/main" id="{AA8928B9-E888-4F70-8D3E-F69590379F98}"/>
              </a:ext>
            </a:extLst>
          </p:cNvPr>
          <p:cNvSpPr>
            <a:spLocks noGrp="1"/>
          </p:cNvSpPr>
          <p:nvPr>
            <p:ph type="pic" sz="quarter" idx="17" hasCustomPrompt="1"/>
          </p:nvPr>
        </p:nvSpPr>
        <p:spPr>
          <a:xfrm>
            <a:off x="3283250" y="1579841"/>
            <a:ext cx="2322461" cy="4028583"/>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5" name="Picture Placeholder 6">
            <a:extLst>
              <a:ext uri="{FF2B5EF4-FFF2-40B4-BE49-F238E27FC236}">
                <a16:creationId xmlns:a16="http://schemas.microsoft.com/office/drawing/2014/main" id="{014FF81B-150C-496C-8ED3-9B75A1E03DD0}"/>
              </a:ext>
            </a:extLst>
          </p:cNvPr>
          <p:cNvSpPr>
            <a:spLocks noGrp="1"/>
          </p:cNvSpPr>
          <p:nvPr>
            <p:ph type="pic" sz="quarter" idx="18" hasCustomPrompt="1"/>
          </p:nvPr>
        </p:nvSpPr>
        <p:spPr>
          <a:xfrm>
            <a:off x="5696384" y="1579841"/>
            <a:ext cx="2322461" cy="4028583"/>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6" name="Title 1">
            <a:extLst>
              <a:ext uri="{FF2B5EF4-FFF2-40B4-BE49-F238E27FC236}">
                <a16:creationId xmlns:a16="http://schemas.microsoft.com/office/drawing/2014/main" id="{4F81C7C7-F2BD-43A1-8F73-E72BF3349B6B}"/>
              </a:ext>
            </a:extLst>
          </p:cNvPr>
          <p:cNvSpPr>
            <a:spLocks noGrp="1"/>
          </p:cNvSpPr>
          <p:nvPr>
            <p:ph type="title" hasCustomPrompt="1"/>
          </p:nvPr>
        </p:nvSpPr>
        <p:spPr>
          <a:xfrm>
            <a:off x="472109" y="490830"/>
            <a:ext cx="7886700" cy="572464"/>
          </a:xfrm>
          <a:prstGeom prst="rect">
            <a:avLst/>
          </a:prstGeom>
          <a:solidFill>
            <a:schemeClr val="bg1"/>
          </a:solidFill>
        </p:spPr>
        <p:txBody>
          <a:bodyPr vert="horz" lIns="91440" tIns="64008" rIns="91440" bIns="64008" rtlCol="0" anchor="ctr">
            <a:spAutoFit/>
          </a:bodyPr>
          <a:lstStyle>
            <a:lvl1pPr>
              <a:defRPr lang="en-US" sz="3200" cap="none" spc="0" baseline="0">
                <a:solidFill>
                  <a:schemeClr val="tx2"/>
                </a:solidFill>
                <a:latin typeface="Calibri" panose="020F0502020204030204" pitchFamily="34" charset="0"/>
                <a:cs typeface="Calibri" panose="020F0502020204030204" pitchFamily="34" charset="0"/>
              </a:defRPr>
            </a:lvl1pPr>
          </a:lstStyle>
          <a:p>
            <a:pPr marL="0" lvl="0"/>
            <a:r>
              <a:rPr lang="en-US"/>
              <a:t>Click To Edit Title</a:t>
            </a:r>
            <a:endParaRPr lang="en-US" dirty="0"/>
          </a:p>
        </p:txBody>
      </p:sp>
      <p:sp>
        <p:nvSpPr>
          <p:cNvPr id="7" name="Text Placeholder 7">
            <a:extLst>
              <a:ext uri="{FF2B5EF4-FFF2-40B4-BE49-F238E27FC236}">
                <a16:creationId xmlns:a16="http://schemas.microsoft.com/office/drawing/2014/main" id="{16E5A1BB-D843-4B6F-8780-98BACD9CBA6A}"/>
              </a:ext>
            </a:extLst>
          </p:cNvPr>
          <p:cNvSpPr>
            <a:spLocks noGrp="1"/>
          </p:cNvSpPr>
          <p:nvPr>
            <p:ph type="body" sz="quarter" idx="14"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2273600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photos">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8B7C377-F2D2-499B-8C9C-F09CCF3FBA89}"/>
              </a:ext>
            </a:extLst>
          </p:cNvPr>
          <p:cNvSpPr>
            <a:spLocks noGrp="1"/>
          </p:cNvSpPr>
          <p:nvPr>
            <p:ph type="pic" sz="quarter" idx="13" hasCustomPrompt="1"/>
          </p:nvPr>
        </p:nvSpPr>
        <p:spPr>
          <a:xfrm>
            <a:off x="847308" y="3849303"/>
            <a:ext cx="3612828" cy="2399455"/>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4" name="Title 1">
            <a:extLst>
              <a:ext uri="{FF2B5EF4-FFF2-40B4-BE49-F238E27FC236}">
                <a16:creationId xmlns:a16="http://schemas.microsoft.com/office/drawing/2014/main" id="{7A63A518-675F-48B6-ADBE-C9704B09C102}"/>
              </a:ext>
            </a:extLst>
          </p:cNvPr>
          <p:cNvSpPr>
            <a:spLocks noGrp="1"/>
          </p:cNvSpPr>
          <p:nvPr>
            <p:ph type="title" hasCustomPrompt="1"/>
          </p:nvPr>
        </p:nvSpPr>
        <p:spPr>
          <a:xfrm>
            <a:off x="472109" y="490830"/>
            <a:ext cx="7886700" cy="572464"/>
          </a:xfrm>
          <a:prstGeom prst="rect">
            <a:avLst/>
          </a:prstGeom>
          <a:solidFill>
            <a:schemeClr val="bg1"/>
          </a:solidFill>
        </p:spPr>
        <p:txBody>
          <a:bodyPr vert="horz" lIns="91440" tIns="64008" rIns="91440" bIns="64008" rtlCol="0" anchor="ctr">
            <a:spAutoFit/>
          </a:bodyPr>
          <a:lstStyle>
            <a:lvl1pPr>
              <a:defRPr lang="en-US" sz="3200" cap="none" baseline="0">
                <a:solidFill>
                  <a:schemeClr val="tx2"/>
                </a:solidFill>
                <a:latin typeface="Calibri" panose="020F0502020204030204" pitchFamily="34" charset="0"/>
                <a:cs typeface="Calibri" panose="020F0502020204030204" pitchFamily="34" charset="0"/>
              </a:defRPr>
            </a:lvl1pPr>
          </a:lstStyle>
          <a:p>
            <a:pPr marL="0" lvl="0"/>
            <a:r>
              <a:rPr lang="en-US"/>
              <a:t>Click To Edit Title </a:t>
            </a:r>
            <a:endParaRPr lang="en-US" dirty="0"/>
          </a:p>
        </p:txBody>
      </p:sp>
      <p:sp>
        <p:nvSpPr>
          <p:cNvPr id="5" name="Picture Placeholder 6">
            <a:extLst>
              <a:ext uri="{FF2B5EF4-FFF2-40B4-BE49-F238E27FC236}">
                <a16:creationId xmlns:a16="http://schemas.microsoft.com/office/drawing/2014/main" id="{0880354A-2F36-4452-AD4B-750F854C2705}"/>
              </a:ext>
            </a:extLst>
          </p:cNvPr>
          <p:cNvSpPr>
            <a:spLocks noGrp="1"/>
          </p:cNvSpPr>
          <p:nvPr>
            <p:ph type="pic" sz="quarter" idx="11" hasCustomPrompt="1"/>
          </p:nvPr>
        </p:nvSpPr>
        <p:spPr>
          <a:xfrm>
            <a:off x="847308" y="1341403"/>
            <a:ext cx="3612828" cy="2399455"/>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6" name="Picture Placeholder 6">
            <a:extLst>
              <a:ext uri="{FF2B5EF4-FFF2-40B4-BE49-F238E27FC236}">
                <a16:creationId xmlns:a16="http://schemas.microsoft.com/office/drawing/2014/main" id="{ACB2454C-DE6C-4C11-B5E4-6A76B6BA49F0}"/>
              </a:ext>
            </a:extLst>
          </p:cNvPr>
          <p:cNvSpPr>
            <a:spLocks noGrp="1"/>
          </p:cNvSpPr>
          <p:nvPr>
            <p:ph type="pic" sz="quarter" idx="12" hasCustomPrompt="1"/>
          </p:nvPr>
        </p:nvSpPr>
        <p:spPr>
          <a:xfrm>
            <a:off x="4586168" y="1341404"/>
            <a:ext cx="3612828" cy="2399455"/>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7" name="Picture Placeholder 6">
            <a:extLst>
              <a:ext uri="{FF2B5EF4-FFF2-40B4-BE49-F238E27FC236}">
                <a16:creationId xmlns:a16="http://schemas.microsoft.com/office/drawing/2014/main" id="{327D524E-3AB0-4920-A893-BBE249AB9610}"/>
              </a:ext>
            </a:extLst>
          </p:cNvPr>
          <p:cNvSpPr>
            <a:spLocks noGrp="1"/>
          </p:cNvSpPr>
          <p:nvPr>
            <p:ph type="pic" sz="quarter" idx="14" hasCustomPrompt="1"/>
          </p:nvPr>
        </p:nvSpPr>
        <p:spPr>
          <a:xfrm>
            <a:off x="4586168" y="3849303"/>
            <a:ext cx="3612828" cy="2399455"/>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8" name="Text Placeholder 7">
            <a:extLst>
              <a:ext uri="{FF2B5EF4-FFF2-40B4-BE49-F238E27FC236}">
                <a16:creationId xmlns:a16="http://schemas.microsoft.com/office/drawing/2014/main" id="{E69E6B48-AF2E-402F-AE09-CDC3A609D3A6}"/>
              </a:ext>
            </a:extLst>
          </p:cNvPr>
          <p:cNvSpPr>
            <a:spLocks noGrp="1"/>
          </p:cNvSpPr>
          <p:nvPr>
            <p:ph type="body" sz="quarter" idx="15"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4206362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hotos fill layout 1">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E504EBA-6685-4417-AF9D-DFFBCA2D203A}"/>
              </a:ext>
            </a:extLst>
          </p:cNvPr>
          <p:cNvSpPr>
            <a:spLocks noGrp="1"/>
          </p:cNvSpPr>
          <p:nvPr>
            <p:ph type="pic" sz="quarter" idx="13" hasCustomPrompt="1"/>
          </p:nvPr>
        </p:nvSpPr>
        <p:spPr>
          <a:xfrm>
            <a:off x="1" y="4120166"/>
            <a:ext cx="4572001" cy="2748935"/>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4" name="Picture Placeholder 6">
            <a:extLst>
              <a:ext uri="{FF2B5EF4-FFF2-40B4-BE49-F238E27FC236}">
                <a16:creationId xmlns:a16="http://schemas.microsoft.com/office/drawing/2014/main" id="{6C06EBF7-71E2-4EBF-B5AB-DA5D945A3356}"/>
              </a:ext>
            </a:extLst>
          </p:cNvPr>
          <p:cNvSpPr>
            <a:spLocks noGrp="1"/>
          </p:cNvSpPr>
          <p:nvPr>
            <p:ph type="pic" sz="quarter" idx="11" hasCustomPrompt="1"/>
          </p:nvPr>
        </p:nvSpPr>
        <p:spPr>
          <a:xfrm>
            <a:off x="1" y="2637"/>
            <a:ext cx="5905499" cy="3407504"/>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5" name="Picture Placeholder 6">
            <a:extLst>
              <a:ext uri="{FF2B5EF4-FFF2-40B4-BE49-F238E27FC236}">
                <a16:creationId xmlns:a16="http://schemas.microsoft.com/office/drawing/2014/main" id="{C7ACAB75-1909-4861-96A7-7C1D77475548}"/>
              </a:ext>
            </a:extLst>
          </p:cNvPr>
          <p:cNvSpPr>
            <a:spLocks noGrp="1"/>
          </p:cNvSpPr>
          <p:nvPr>
            <p:ph type="pic" sz="quarter" idx="12" hasCustomPrompt="1"/>
          </p:nvPr>
        </p:nvSpPr>
        <p:spPr>
          <a:xfrm>
            <a:off x="5993457" y="-9157"/>
            <a:ext cx="3137793" cy="4047758"/>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6" name="Picture Placeholder 6">
            <a:extLst>
              <a:ext uri="{FF2B5EF4-FFF2-40B4-BE49-F238E27FC236}">
                <a16:creationId xmlns:a16="http://schemas.microsoft.com/office/drawing/2014/main" id="{59C98B4D-CE7B-43AE-837A-29E7B80452D8}"/>
              </a:ext>
            </a:extLst>
          </p:cNvPr>
          <p:cNvSpPr>
            <a:spLocks noGrp="1"/>
          </p:cNvSpPr>
          <p:nvPr>
            <p:ph type="pic" sz="quarter" idx="14" hasCustomPrompt="1"/>
          </p:nvPr>
        </p:nvSpPr>
        <p:spPr>
          <a:xfrm>
            <a:off x="4667250" y="4130337"/>
            <a:ext cx="4486278" cy="2725027"/>
          </a:xfrm>
          <a:prstGeom prst="rect">
            <a:avLst/>
          </a:prstGeo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DB3033"/>
              </a:buClr>
              <a:buSzTx/>
              <a:buFont typeface="Arial" panose="020B0604020202020204" pitchFamily="34" charset="0"/>
              <a:buChar char="•"/>
              <a:tabLst/>
              <a:defRPr/>
            </a:pPr>
            <a:r>
              <a:rPr lang="en-US" dirty="0"/>
              <a:t>Drag and drop to insert picture</a:t>
            </a:r>
          </a:p>
          <a:p>
            <a:endParaRPr lang="en-US" dirty="0"/>
          </a:p>
        </p:txBody>
      </p:sp>
      <p:sp>
        <p:nvSpPr>
          <p:cNvPr id="7" name="Title 1">
            <a:extLst>
              <a:ext uri="{FF2B5EF4-FFF2-40B4-BE49-F238E27FC236}">
                <a16:creationId xmlns:a16="http://schemas.microsoft.com/office/drawing/2014/main" id="{3FA2B9FD-0612-4D53-8D2B-024886CDCA93}"/>
              </a:ext>
            </a:extLst>
          </p:cNvPr>
          <p:cNvSpPr>
            <a:spLocks noGrp="1"/>
          </p:cNvSpPr>
          <p:nvPr>
            <p:ph type="title" hasCustomPrompt="1"/>
          </p:nvPr>
        </p:nvSpPr>
        <p:spPr>
          <a:xfrm>
            <a:off x="1" y="3410140"/>
            <a:ext cx="5993456" cy="720197"/>
          </a:xfrm>
          <a:prstGeom prst="rect">
            <a:avLst/>
          </a:prstGeom>
          <a:solidFill>
            <a:schemeClr val="tx2"/>
          </a:solidFill>
        </p:spPr>
        <p:txBody>
          <a:bodyPr lIns="365760" tIns="137160" rIns="0" bIns="137160"/>
          <a:lstStyle>
            <a:lvl1pPr>
              <a:defRPr sz="3200" cap="none" spc="0" baseline="0">
                <a:solidFill>
                  <a:schemeClr val="bg1"/>
                </a:solidFill>
                <a:latin typeface="Calibri" panose="020F0502020204030204" pitchFamily="34" charset="0"/>
                <a:cs typeface="Calibri" panose="020F0502020204030204" pitchFamily="34" charset="0"/>
              </a:defRPr>
            </a:lvl1pPr>
          </a:lstStyle>
          <a:p>
            <a:r>
              <a:rPr lang="en-US" dirty="0"/>
              <a:t>Click </a:t>
            </a:r>
            <a:r>
              <a:rPr lang="en-US"/>
              <a:t>to Edit Title </a:t>
            </a:r>
            <a:endParaRPr lang="en-US" dirty="0"/>
          </a:p>
        </p:txBody>
      </p:sp>
      <p:sp>
        <p:nvSpPr>
          <p:cNvPr id="8" name="Text Placeholder 7">
            <a:extLst>
              <a:ext uri="{FF2B5EF4-FFF2-40B4-BE49-F238E27FC236}">
                <a16:creationId xmlns:a16="http://schemas.microsoft.com/office/drawing/2014/main" id="{2D51D9DF-5241-4D1A-B284-B89DBC657DA8}"/>
              </a:ext>
            </a:extLst>
          </p:cNvPr>
          <p:cNvSpPr>
            <a:spLocks noGrp="1"/>
          </p:cNvSpPr>
          <p:nvPr>
            <p:ph type="body" sz="quarter" idx="15" hasCustomPrompt="1"/>
          </p:nvPr>
        </p:nvSpPr>
        <p:spPr>
          <a:xfrm>
            <a:off x="-2914649" y="398185"/>
            <a:ext cx="2464660" cy="5907365"/>
          </a:xfrm>
          <a:prstGeom prst="rect">
            <a:avLst/>
          </a:prstGeom>
          <a:solidFill>
            <a:schemeClr val="bg1"/>
          </a:solidFill>
        </p:spPr>
        <p:txBody>
          <a:bodyPr/>
          <a:lstStyle>
            <a:lvl1pPr marL="0" indent="0">
              <a:buNone/>
              <a:defRPr sz="1300">
                <a:latin typeface="Arial Narrow" panose="020B0606020202030204" pitchFamily="34" charset="0"/>
              </a:defRPr>
            </a:lvl1pPr>
            <a:lvl2pPr marL="457200" indent="0">
              <a:buNone/>
              <a:defRPr sz="1500">
                <a:latin typeface="Arial Narrow" panose="020B0606020202030204" pitchFamily="34" charset="0"/>
              </a:defRPr>
            </a:lvl2pPr>
            <a:lvl3pPr marL="914400" indent="0">
              <a:buNone/>
              <a:defRPr sz="1500">
                <a:latin typeface="Arial Narrow" panose="020B0606020202030204" pitchFamily="34" charset="0"/>
              </a:defRPr>
            </a:lvl3pPr>
            <a:lvl4pPr marL="1371600" indent="0">
              <a:buNone/>
              <a:defRPr sz="1500">
                <a:latin typeface="Arial Narrow" panose="020B0606020202030204" pitchFamily="34" charset="0"/>
              </a:defRPr>
            </a:lvl4pPr>
            <a:lvl5pPr marL="1828800" indent="0">
              <a:buNone/>
              <a:defRPr sz="1500">
                <a:latin typeface="Arial Narrow" panose="020B0606020202030204" pitchFamily="34" charset="0"/>
              </a:defRPr>
            </a:lvl5pPr>
          </a:lstStyle>
          <a:p>
            <a:pPr lvl="0"/>
            <a:r>
              <a:rPr lang="en-US" dirty="0"/>
              <a:t>Click to edit text </a:t>
            </a:r>
          </a:p>
        </p:txBody>
      </p:sp>
    </p:spTree>
    <p:custDataLst>
      <p:tags r:id="rId1"/>
    </p:custDataLst>
    <p:extLst>
      <p:ext uri="{BB962C8B-B14F-4D97-AF65-F5344CB8AC3E}">
        <p14:creationId xmlns:p14="http://schemas.microsoft.com/office/powerpoint/2010/main" val="1627448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ags" Target="../tags/tag16.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0C75A73F-0C94-4AAE-8330-2E7B45196C05}"/>
              </a:ext>
            </a:extLst>
          </p:cNvPr>
          <p:cNvSpPr txBox="1">
            <a:spLocks/>
          </p:cNvSpPr>
          <p:nvPr userDrawn="1"/>
        </p:nvSpPr>
        <p:spPr>
          <a:xfrm>
            <a:off x="-2990849" y="-1"/>
            <a:ext cx="2627014" cy="6419851"/>
          </a:xfrm>
          <a:prstGeom prst="rect">
            <a:avLst/>
          </a:prstGeom>
          <a:solidFill>
            <a:srgbClr val="007A37"/>
          </a:solidFill>
        </p:spPr>
        <p:txBody>
          <a:bodyPr tIns="457200">
            <a:noAutofit/>
          </a:bodyPr>
          <a:lstStyle>
            <a:lvl1pPr marL="0" indent="0" algn="l" defTabSz="914400" rtl="0" eaLnBrk="1" latinLnBrk="0" hangingPunct="1">
              <a:lnSpc>
                <a:spcPct val="90000"/>
              </a:lnSpc>
              <a:spcBef>
                <a:spcPts val="1000"/>
              </a:spcBef>
              <a:buClr>
                <a:srgbClr val="DB3033"/>
              </a:buClr>
              <a:buFont typeface="Arial" panose="020B0604020202020204" pitchFamily="34" charset="0"/>
              <a:buNone/>
              <a:defRPr sz="2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15" name="TextBox 14">
            <a:extLst>
              <a:ext uri="{FF2B5EF4-FFF2-40B4-BE49-F238E27FC236}">
                <a16:creationId xmlns:a16="http://schemas.microsoft.com/office/drawing/2014/main" id="{0C1D6BE7-3433-4087-BFEE-53E6120D7D6B}"/>
              </a:ext>
            </a:extLst>
          </p:cNvPr>
          <p:cNvSpPr txBox="1"/>
          <p:nvPr userDrawn="1"/>
        </p:nvSpPr>
        <p:spPr>
          <a:xfrm>
            <a:off x="-2516646" y="85491"/>
            <a:ext cx="2013735" cy="307777"/>
          </a:xfrm>
          <a:prstGeom prst="rect">
            <a:avLst/>
          </a:prstGeom>
          <a:noFill/>
        </p:spPr>
        <p:txBody>
          <a:bodyPr wrap="square" rtlCol="0">
            <a:spAutoFit/>
          </a:bodyPr>
          <a:lstStyle/>
          <a:p>
            <a:r>
              <a:rPr lang="en-US" sz="1400" b="1" dirty="0">
                <a:solidFill>
                  <a:schemeClr val="bg1"/>
                </a:solidFill>
              </a:rPr>
              <a:t>Developer Notes:</a:t>
            </a:r>
          </a:p>
        </p:txBody>
      </p:sp>
    </p:spTree>
    <p:custDataLst>
      <p:tags r:id="rId15"/>
    </p:custDataLst>
    <p:extLst>
      <p:ext uri="{BB962C8B-B14F-4D97-AF65-F5344CB8AC3E}">
        <p14:creationId xmlns:p14="http://schemas.microsoft.com/office/powerpoint/2010/main" val="612612909"/>
      </p:ext>
    </p:extLst>
  </p:cSld>
  <p:clrMap bg1="lt1" tx1="dk1" bg2="lt2" tx2="dk2" accent1="accent1" accent2="accent2" accent3="accent3" accent4="accent4" accent5="accent5" accent6="accent6" hlink="hlink" folHlink="folHlink"/>
  <p:sldLayoutIdLst>
    <p:sldLayoutId id="2147483775" r:id="rId1"/>
    <p:sldLayoutId id="2147483749" r:id="rId2"/>
    <p:sldLayoutId id="2147483751" r:id="rId3"/>
    <p:sldLayoutId id="2147483752"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6" r:id="rId13"/>
  </p:sldLayoutIdLst>
  <p:hf hdr="0" ftr="0" dt="0"/>
  <p:txStyles>
    <p:titleStyle>
      <a:lvl1pPr algn="l" defTabSz="914400" rtl="0" eaLnBrk="1" latinLnBrk="0" hangingPunct="1">
        <a:lnSpc>
          <a:spcPct val="90000"/>
        </a:lnSpc>
        <a:spcBef>
          <a:spcPct val="0"/>
        </a:spcBef>
        <a:buNone/>
        <a:defRPr sz="4500" b="1" kern="1200" cap="all" spc="0" baseline="0">
          <a:solidFill>
            <a:srgbClr val="003087"/>
          </a:solidFill>
          <a:latin typeface="Solano Gothic Pro MVB" panose="02000606030000020004" pitchFamily="50" charset="0"/>
          <a:ea typeface="+mj-ea"/>
          <a:cs typeface="+mj-cs"/>
        </a:defRPr>
      </a:lvl1pPr>
    </p:titleStyle>
    <p:bodyStyle>
      <a:lvl1pPr marL="228600" indent="-228600" algn="l" defTabSz="914400" rtl="0" eaLnBrk="1" latinLnBrk="0" hangingPunct="1">
        <a:lnSpc>
          <a:spcPct val="90000"/>
        </a:lnSpc>
        <a:spcBef>
          <a:spcPts val="1000"/>
        </a:spcBef>
        <a:buClr>
          <a:srgbClr val="DB3033"/>
        </a:buClr>
        <a:buFont typeface="Arial" panose="020B0604020202020204" pitchFamily="34" charset="0"/>
        <a:buChar char="•"/>
        <a:defRPr sz="17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79ADF0-7E52-8845-9F63-139E393EE8CD}"/>
              </a:ext>
            </a:extLst>
          </p:cNvPr>
          <p:cNvSpPr>
            <a:spLocks noGrp="1"/>
          </p:cNvSpPr>
          <p:nvPr>
            <p:ph type="body" idx="1"/>
          </p:nvPr>
        </p:nvSpPr>
        <p:spPr>
          <a:xfrm>
            <a:off x="425834" y="1548884"/>
            <a:ext cx="7886700" cy="385127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13C5F92E-E07F-4970-BDC5-93737AC24F14}"/>
              </a:ext>
            </a:extLst>
          </p:cNvPr>
          <p:cNvSpPr txBox="1">
            <a:spLocks/>
          </p:cNvSpPr>
          <p:nvPr userDrawn="1"/>
        </p:nvSpPr>
        <p:spPr>
          <a:xfrm>
            <a:off x="-2990849" y="-1"/>
            <a:ext cx="2627014" cy="6419851"/>
          </a:xfrm>
          <a:prstGeom prst="rect">
            <a:avLst/>
          </a:prstGeom>
          <a:solidFill>
            <a:srgbClr val="007A37"/>
          </a:solidFill>
        </p:spPr>
        <p:txBody>
          <a:bodyPr tIns="457200">
            <a:noAutofit/>
          </a:bodyPr>
          <a:lstStyle>
            <a:lvl1pPr marL="0" indent="0" algn="l" defTabSz="914400" rtl="0" eaLnBrk="1" latinLnBrk="0" hangingPunct="1">
              <a:lnSpc>
                <a:spcPct val="90000"/>
              </a:lnSpc>
              <a:spcBef>
                <a:spcPts val="1000"/>
              </a:spcBef>
              <a:buClr>
                <a:srgbClr val="DB3033"/>
              </a:buClr>
              <a:buFont typeface="Arial" panose="020B0604020202020204" pitchFamily="34" charset="0"/>
              <a:buNone/>
              <a:defRPr sz="2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8" name="TextBox 7">
            <a:extLst>
              <a:ext uri="{FF2B5EF4-FFF2-40B4-BE49-F238E27FC236}">
                <a16:creationId xmlns:a16="http://schemas.microsoft.com/office/drawing/2014/main" id="{E65411A7-CFD1-421E-B643-F3E85B177B31}"/>
              </a:ext>
            </a:extLst>
          </p:cNvPr>
          <p:cNvSpPr txBox="1"/>
          <p:nvPr userDrawn="1"/>
        </p:nvSpPr>
        <p:spPr>
          <a:xfrm>
            <a:off x="-2516646" y="85491"/>
            <a:ext cx="2013735" cy="307777"/>
          </a:xfrm>
          <a:prstGeom prst="rect">
            <a:avLst/>
          </a:prstGeom>
          <a:noFill/>
        </p:spPr>
        <p:txBody>
          <a:bodyPr wrap="square" rtlCol="0">
            <a:spAutoFit/>
          </a:bodyPr>
          <a:lstStyle/>
          <a:p>
            <a:r>
              <a:rPr lang="en-US" sz="1400" b="1" dirty="0">
                <a:solidFill>
                  <a:schemeClr val="bg1"/>
                </a:solidFill>
              </a:rPr>
              <a:t>Developer Notes:</a:t>
            </a:r>
          </a:p>
        </p:txBody>
      </p:sp>
    </p:spTree>
    <p:custDataLst>
      <p:tags r:id="rId6"/>
    </p:custDataLst>
    <p:extLst>
      <p:ext uri="{BB962C8B-B14F-4D97-AF65-F5344CB8AC3E}">
        <p14:creationId xmlns:p14="http://schemas.microsoft.com/office/powerpoint/2010/main" val="2845388149"/>
      </p:ext>
    </p:extLst>
  </p:cSld>
  <p:clrMap bg1="lt1" tx1="dk1" bg2="lt2" tx2="dk2" accent1="accent1" accent2="accent2" accent3="accent3" accent4="accent4" accent5="accent5" accent6="accent6" hlink="hlink" folHlink="folHlink"/>
  <p:sldLayoutIdLst>
    <p:sldLayoutId id="2147483740" r:id="rId1"/>
    <p:sldLayoutId id="2147483761" r:id="rId2"/>
    <p:sldLayoutId id="2147483757" r:id="rId3"/>
    <p:sldLayoutId id="2147483765" r:id="rId4"/>
  </p:sldLayoutIdLst>
  <p:hf hdr="0" ftr="0" dt="0"/>
  <p:txStyles>
    <p:titleStyle>
      <a:lvl1pPr algn="l" defTabSz="914400" rtl="0" eaLnBrk="1" latinLnBrk="0" hangingPunct="1">
        <a:lnSpc>
          <a:spcPct val="90000"/>
        </a:lnSpc>
        <a:spcBef>
          <a:spcPct val="0"/>
        </a:spcBef>
        <a:buNone/>
        <a:defRPr sz="3500" b="1" kern="1200" spc="50" baseline="0">
          <a:solidFill>
            <a:srgbClr val="003087"/>
          </a:solidFill>
          <a:latin typeface="Solano Gothic Pro MVB" panose="02000606030000020004" pitchFamily="50"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7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alibri" panose="020F0502020204030204" pitchFamily="34" charset="0"/>
        <a:buChar char="-"/>
        <a:defRPr sz="15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Calibri" panose="020F0502020204030204" pitchFamily="34" charset="0"/>
        <a:buChar char="-"/>
        <a:defRPr sz="15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Calibri" panose="020F0502020204030204" pitchFamily="34" charset="0"/>
        <a:buChar char="-"/>
        <a:defRPr sz="15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Calibri" panose="020F0502020204030204" pitchFamily="34" charset="0"/>
        <a:buChar char="-"/>
        <a:defRPr sz="15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6.bm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9.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31.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10;&#10;Description automatically generated">
            <a:extLst>
              <a:ext uri="{FF2B5EF4-FFF2-40B4-BE49-F238E27FC236}">
                <a16:creationId xmlns:a16="http://schemas.microsoft.com/office/drawing/2014/main" id="{D085A06F-CFD0-B74E-AC34-B526E4EE143E}"/>
              </a:ext>
            </a:extLst>
          </p:cNvPr>
          <p:cNvPicPr>
            <a:picLocks noGrp="1" noChangeAspect="1"/>
          </p:cNvPicPr>
          <p:nvPr>
            <p:ph type="pic" sz="quarter" idx="11"/>
          </p:nvPr>
        </p:nvPicPr>
        <p:blipFill rotWithShape="1">
          <a:blip r:embed="rId4"/>
          <a:srcRect l="9787" t="14716" r="17779" b="12439"/>
          <a:stretch/>
        </p:blipFill>
        <p:spPr>
          <a:xfrm>
            <a:off x="-85739" y="-28576"/>
            <a:ext cx="9429764" cy="7172325"/>
          </a:xfrm>
        </p:spPr>
      </p:pic>
      <p:sp>
        <p:nvSpPr>
          <p:cNvPr id="16" name="Content Placeholder 15">
            <a:extLst>
              <a:ext uri="{FF2B5EF4-FFF2-40B4-BE49-F238E27FC236}">
                <a16:creationId xmlns:a16="http://schemas.microsoft.com/office/drawing/2014/main" id="{2A34D354-B9B3-47C6-BCBE-ADF85F14D46B}"/>
              </a:ext>
            </a:extLst>
          </p:cNvPr>
          <p:cNvSpPr>
            <a:spLocks noGrp="1"/>
          </p:cNvSpPr>
          <p:nvPr>
            <p:ph type="body" sz="quarter" idx="14"/>
          </p:nvPr>
        </p:nvSpPr>
        <p:spPr>
          <a:prstGeom prst="rect">
            <a:avLst/>
          </a:prstGeom>
        </p:spPr>
        <p:txBody>
          <a:bodyPr/>
          <a:lstStyle/>
          <a:p>
            <a:r>
              <a:rPr lang="en-US" dirty="0"/>
              <a:t>Drag and drop to insert full screen image into the background</a:t>
            </a:r>
            <a:r>
              <a:rPr lang="en-US"/>
              <a:t>. </a:t>
            </a:r>
            <a:endParaRPr lang="en-US" dirty="0"/>
          </a:p>
        </p:txBody>
      </p:sp>
      <p:sp>
        <p:nvSpPr>
          <p:cNvPr id="9" name="Rectangle 8">
            <a:extLst>
              <a:ext uri="{FF2B5EF4-FFF2-40B4-BE49-F238E27FC236}">
                <a16:creationId xmlns:a16="http://schemas.microsoft.com/office/drawing/2014/main" id="{0AB607CE-DE81-4ADE-A72B-15DC812C8184}"/>
              </a:ext>
            </a:extLst>
          </p:cNvPr>
          <p:cNvSpPr/>
          <p:nvPr/>
        </p:nvSpPr>
        <p:spPr>
          <a:xfrm>
            <a:off x="-145902" y="0"/>
            <a:ext cx="9489927" cy="7172325"/>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Placeholder 1">
            <a:extLst>
              <a:ext uri="{FF2B5EF4-FFF2-40B4-BE49-F238E27FC236}">
                <a16:creationId xmlns:a16="http://schemas.microsoft.com/office/drawing/2014/main" id="{65E22C9B-48C0-45A2-AC59-395B3FB7C77F}"/>
              </a:ext>
            </a:extLst>
          </p:cNvPr>
          <p:cNvSpPr txBox="1">
            <a:spLocks/>
          </p:cNvSpPr>
          <p:nvPr/>
        </p:nvSpPr>
        <p:spPr>
          <a:xfrm>
            <a:off x="958649" y="3562571"/>
            <a:ext cx="6105828" cy="1283428"/>
          </a:xfrm>
          <a:prstGeom prst="rect">
            <a:avLst/>
          </a:prstGeom>
          <a:noFill/>
        </p:spPr>
        <p:txBody>
          <a:bodyPr vert="horz" wrap="square" lIns="91440" tIns="64008" rIns="91440" bIns="64008" rtlCol="0" anchor="ctr">
            <a:spAutoFit/>
          </a:bodyPr>
          <a:lstStyle>
            <a:lvl1pPr algn="l" defTabSz="914400" rtl="0" eaLnBrk="1" latinLnBrk="0" hangingPunct="1">
              <a:lnSpc>
                <a:spcPts val="5500"/>
              </a:lnSpc>
              <a:spcBef>
                <a:spcPct val="0"/>
              </a:spcBef>
              <a:buNone/>
              <a:defRPr sz="5500" b="1" kern="1200" cap="all" spc="0" baseline="0">
                <a:solidFill>
                  <a:schemeClr val="bg1"/>
                </a:solidFill>
                <a:latin typeface="Solano Gothic Pro MVB" panose="02000606030000020004" pitchFamily="50" charset="0"/>
                <a:ea typeface="+mj-ea"/>
                <a:cs typeface="+mj-cs"/>
              </a:defRPr>
            </a:lvl1pPr>
          </a:lstStyle>
          <a:p>
            <a:pPr>
              <a:lnSpc>
                <a:spcPct val="100000"/>
              </a:lnSpc>
            </a:pPr>
            <a:r>
              <a:rPr lang="en-US" sz="3000" cap="none" dirty="0">
                <a:latin typeface="Calibri" panose="020F0502020204030204" pitchFamily="34" charset="0"/>
                <a:cs typeface="Calibri" panose="020F0502020204030204" pitchFamily="34" charset="0"/>
              </a:rPr>
              <a:t>DISPENSING PROPANE SAFELY</a:t>
            </a:r>
          </a:p>
          <a:p>
            <a:pPr>
              <a:lnSpc>
                <a:spcPct val="100000"/>
              </a:lnSpc>
            </a:pPr>
            <a:r>
              <a:rPr lang="en-US" sz="4500" cap="none" dirty="0">
                <a:latin typeface="Calibri" panose="020F0502020204030204" pitchFamily="34" charset="0"/>
                <a:cs typeface="Calibri" panose="020F0502020204030204" pitchFamily="34" charset="0"/>
              </a:rPr>
              <a:t>Introduction to Propane</a:t>
            </a:r>
          </a:p>
        </p:txBody>
      </p:sp>
      <p:pic>
        <p:nvPicPr>
          <p:cNvPr id="8" name="Picture 7" descr="A close up of a logo&#10;&#10;Description automatically generated">
            <a:extLst>
              <a:ext uri="{FF2B5EF4-FFF2-40B4-BE49-F238E27FC236}">
                <a16:creationId xmlns:a16="http://schemas.microsoft.com/office/drawing/2014/main" id="{6C1ACB3D-D269-4487-AEB7-55B6ACDE8A99}"/>
              </a:ext>
            </a:extLst>
          </p:cNvPr>
          <p:cNvPicPr>
            <a:picLocks noChangeAspect="1"/>
          </p:cNvPicPr>
          <p:nvPr/>
        </p:nvPicPr>
        <p:blipFill>
          <a:blip r:embed="rId5"/>
          <a:stretch>
            <a:fillRect/>
          </a:stretch>
        </p:blipFill>
        <p:spPr>
          <a:xfrm>
            <a:off x="34592" y="0"/>
            <a:ext cx="1914525" cy="1044784"/>
          </a:xfrm>
          <a:prstGeom prst="rect">
            <a:avLst/>
          </a:prstGeom>
        </p:spPr>
      </p:pic>
    </p:spTree>
    <p:custDataLst>
      <p:tags r:id="rId1"/>
    </p:custDataLst>
    <p:extLst>
      <p:ext uri="{BB962C8B-B14F-4D97-AF65-F5344CB8AC3E}">
        <p14:creationId xmlns:p14="http://schemas.microsoft.com/office/powerpoint/2010/main" val="3900034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5BE98-75F6-47B6-A4A4-00744E0C8BE8}"/>
              </a:ext>
            </a:extLst>
          </p:cNvPr>
          <p:cNvSpPr>
            <a:spLocks noGrp="1"/>
          </p:cNvSpPr>
          <p:nvPr>
            <p:ph type="title"/>
          </p:nvPr>
        </p:nvSpPr>
        <p:spPr/>
        <p:txBody>
          <a:bodyPr/>
          <a:lstStyle/>
          <a:p>
            <a:r>
              <a:rPr lang="en-US" cap="all" dirty="0">
                <a:latin typeface="Arial Narrow" panose="020B0606020202030204" pitchFamily="34" charset="0"/>
              </a:rPr>
              <a:t>Legal notice &amp; Disclaimer</a:t>
            </a:r>
            <a:endParaRPr lang="en-US" dirty="0"/>
          </a:p>
        </p:txBody>
      </p:sp>
      <p:sp>
        <p:nvSpPr>
          <p:cNvPr id="7" name="Content Placeholder 6">
            <a:extLst>
              <a:ext uri="{FF2B5EF4-FFF2-40B4-BE49-F238E27FC236}">
                <a16:creationId xmlns:a16="http://schemas.microsoft.com/office/drawing/2014/main" id="{C9AAA3DF-8E1A-4400-9159-A2BAF5C59A0A}"/>
              </a:ext>
            </a:extLst>
          </p:cNvPr>
          <p:cNvSpPr>
            <a:spLocks noGrp="1"/>
          </p:cNvSpPr>
          <p:nvPr>
            <p:ph idx="1"/>
          </p:nvPr>
        </p:nvSpPr>
        <p:spPr/>
        <p:txBody>
          <a:bodyPr/>
          <a:lstStyle/>
          <a:p>
            <a:pPr marL="45720" indent="0">
              <a:buNone/>
            </a:pPr>
            <a:r>
              <a:rPr lang="en-US" sz="1100" dirty="0">
                <a:solidFill>
                  <a:srgbClr val="333333"/>
                </a:solidFill>
              </a:rPr>
              <a:t>The Propane Education and Research Council (PERC) is a non-profit 501(c)6 trade organization authorized by the Propane Education and Research Act of 1996 (PERA), Public Law 104-284, as amended. PERC was created "to enhance consumer and employee safety and training, to provide for research and development of clean and efficient propane utilization equipment, and to inform and educate the public about safety and other issues associated with the use of propane." PERC is governed by a 21-member Board of Directors appointed by the National Propane Gas Association (NPGA) and GPA Midstream. PERC program beneficiaries include propane retail marketers, producers, transporters, and agricultural cooperatives, as well as representatives of allied service and supply industries (industry members).</a:t>
            </a:r>
          </a:p>
          <a:p>
            <a:pPr marL="45720" indent="0">
              <a:buNone/>
            </a:pPr>
            <a:r>
              <a:rPr lang="en-US" sz="1100" dirty="0">
                <a:solidFill>
                  <a:srgbClr val="333333"/>
                </a:solidFill>
              </a:rPr>
              <a:t>The voluntary guidelines as recommended in this content were developed in cooperation with independent consultants retained by PERC. While PERC administers the process of obtaining the information, it does not independently test or verify the accuracy of the information or methods used to collect the data that supports the conclusions or recommendations reflected in this content. PERC, NPGA, GPA Midstream, and the industry members disclaim any liability for any personal injury, property damage, business losses, or other damages of any nature whatsoever, whether special, indirect, consequential, or compensatory, directly or indirectly resulting from the publication, use, or reliance on this content, or any information, apparatus, method, process, or similar item disclosed in this content. This disclaimer of liability shall apply even if such loss or damage results, in whole or in part, from any acts or omissions of or by any negligence on the part of PERC, NPGA, GPA Midstream, or the industry members or any persons who contributed to the development of the information contained in this content. PERC, NPGA, GPA Midstream, and the industry members make no warranty or guaranty as to the accuracy or completeness of any information published in this content.</a:t>
            </a:r>
          </a:p>
          <a:p>
            <a:pPr marL="45720" indent="0">
              <a:buNone/>
            </a:pPr>
            <a:r>
              <a:rPr lang="en-US" sz="1100" dirty="0">
                <a:solidFill>
                  <a:srgbClr val="333333"/>
                </a:solidFill>
              </a:rPr>
              <a:t>Users of this content should consult the law of their individual jurisdictions for codes, standards, and legal requirements applicable to them. This content is not intended nor should it be construed to (1) set forth policies or procedures which are the general custom or practice in the propane industry; (2) establish the legal standards of care owed by propane distributors to their customers; or (3) prevent the user from using different methods to implement applicable codes, standards, or legal requirements.</a:t>
            </a:r>
          </a:p>
          <a:p>
            <a:pPr marL="45720" indent="0">
              <a:buNone/>
            </a:pPr>
            <a:r>
              <a:rPr lang="en-US" sz="1100" dirty="0">
                <a:solidFill>
                  <a:srgbClr val="333333"/>
                </a:solidFill>
              </a:rPr>
              <a:t>By disseminating or publishing this content, PERC is not undertaking to render any professional or other service to or on behalf of any person or entity. PERC, NPGA, GPA Midstream, and the industry members are not undertaking to perform any duty owed by any person or entity to any third party. Anyone reading or using this content should rely on his or her own judgment or, as appropriate, should seek the advice of a competent professional in determining the exercise of reasonable care in any and all circumstances.</a:t>
            </a:r>
            <a:endParaRPr lang="en-US" sz="1100" dirty="0">
              <a:solidFill>
                <a:prstClr val="black"/>
              </a:solidFill>
            </a:endParaRPr>
          </a:p>
          <a:p>
            <a:pPr marL="0" indent="0">
              <a:buNone/>
            </a:pPr>
            <a:endParaRPr lang="en-US" sz="1100" dirty="0"/>
          </a:p>
        </p:txBody>
      </p:sp>
      <p:sp>
        <p:nvSpPr>
          <p:cNvPr id="8" name="Text Placeholder 7">
            <a:extLst>
              <a:ext uri="{FF2B5EF4-FFF2-40B4-BE49-F238E27FC236}">
                <a16:creationId xmlns:a16="http://schemas.microsoft.com/office/drawing/2014/main" id="{FA87A2AD-8718-4930-B6C6-68B2E0B6ADDE}"/>
              </a:ext>
            </a:extLst>
          </p:cNvPr>
          <p:cNvSpPr>
            <a:spLocks noGrp="1"/>
          </p:cNvSpPr>
          <p:nvPr>
            <p:ph type="body" sz="quarter" idx="14"/>
          </p:nvPr>
        </p:nvSpPr>
        <p:spPr/>
        <p:txBody>
          <a:bodyPr/>
          <a:lstStyle/>
          <a:p>
            <a:endParaRPr lang="en-US"/>
          </a:p>
        </p:txBody>
      </p:sp>
    </p:spTree>
    <p:custDataLst>
      <p:tags r:id="rId1"/>
    </p:custDataLst>
    <p:extLst>
      <p:ext uri="{BB962C8B-B14F-4D97-AF65-F5344CB8AC3E}">
        <p14:creationId xmlns:p14="http://schemas.microsoft.com/office/powerpoint/2010/main" val="1473877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9AAA3DF-8E1A-4400-9159-A2BAF5C59A0A}"/>
              </a:ext>
            </a:extLst>
          </p:cNvPr>
          <p:cNvSpPr>
            <a:spLocks noGrp="1"/>
          </p:cNvSpPr>
          <p:nvPr>
            <p:ph idx="1"/>
          </p:nvPr>
        </p:nvSpPr>
        <p:spPr/>
        <p:txBody>
          <a:bodyPr/>
          <a:lstStyle/>
          <a:p>
            <a:pPr marL="342900" marR="0" lvl="0" indent="-342900">
              <a:lnSpc>
                <a:spcPct val="107000"/>
              </a:lnSpc>
              <a:spcBef>
                <a:spcPts val="0"/>
              </a:spcBef>
              <a:spcAft>
                <a:spcPts val="0"/>
              </a:spcAft>
              <a:buClr>
                <a:schemeClr val="accent1"/>
              </a:buClr>
            </a:pPr>
            <a:r>
              <a:rPr lang="en-US" sz="1800" dirty="0">
                <a:latin typeface="+mn-lt"/>
                <a:ea typeface="Calibri" panose="020F0502020204030204" pitchFamily="34" charset="0"/>
                <a:cs typeface="Times New Roman" panose="02020603050405020304" pitchFamily="18" charset="0"/>
              </a:rPr>
              <a:t>Define </a:t>
            </a:r>
            <a:r>
              <a:rPr lang="en-US" sz="1800" b="1" dirty="0">
                <a:latin typeface="+mn-lt"/>
                <a:ea typeface="Calibri" panose="020F0502020204030204" pitchFamily="34" charset="0"/>
                <a:cs typeface="Times New Roman" panose="02020603050405020304" pitchFamily="18" charset="0"/>
              </a:rPr>
              <a:t>ASME.</a:t>
            </a:r>
            <a:endParaRPr lang="en-US" sz="1800" dirty="0">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accent1"/>
              </a:buClr>
            </a:pPr>
            <a:r>
              <a:rPr lang="en-US" sz="1800" dirty="0">
                <a:latin typeface="+mn-lt"/>
                <a:ea typeface="Calibri" panose="020F0502020204030204" pitchFamily="34" charset="0"/>
                <a:cs typeface="Times New Roman" panose="02020603050405020304" pitchFamily="18" charset="0"/>
              </a:rPr>
              <a:t>Determine if a tank is </a:t>
            </a:r>
            <a:r>
              <a:rPr lang="en-US" sz="1800" b="1" dirty="0">
                <a:latin typeface="+mn-lt"/>
                <a:ea typeface="Calibri" panose="020F0502020204030204" pitchFamily="34" charset="0"/>
                <a:cs typeface="Times New Roman" panose="02020603050405020304" pitchFamily="18" charset="0"/>
              </a:rPr>
              <a:t>ASME certified.</a:t>
            </a:r>
            <a:endParaRPr lang="en-US" sz="1800" dirty="0">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accent1"/>
              </a:buClr>
            </a:pPr>
            <a:r>
              <a:rPr lang="en-US" sz="1800" dirty="0">
                <a:latin typeface="+mn-lt"/>
                <a:ea typeface="Calibri" panose="020F0502020204030204" pitchFamily="34" charset="0"/>
                <a:cs typeface="Times New Roman" panose="02020603050405020304" pitchFamily="18" charset="0"/>
              </a:rPr>
              <a:t>Explain </a:t>
            </a:r>
            <a:r>
              <a:rPr lang="en-US" sz="1800" b="1" dirty="0">
                <a:latin typeface="+mn-lt"/>
                <a:ea typeface="Calibri" panose="020F0502020204030204" pitchFamily="34" charset="0"/>
                <a:cs typeface="Times New Roman" panose="02020603050405020304" pitchFamily="18" charset="0"/>
              </a:rPr>
              <a:t>how to inspect</a:t>
            </a:r>
            <a:r>
              <a:rPr lang="en-US" sz="1800" dirty="0">
                <a:latin typeface="+mn-lt"/>
                <a:ea typeface="Calibri" panose="020F0502020204030204" pitchFamily="34" charset="0"/>
                <a:cs typeface="Times New Roman" panose="02020603050405020304" pitchFamily="18" charset="0"/>
              </a:rPr>
              <a:t> an ASME tank to determine if it is safe to be refilled.</a:t>
            </a:r>
          </a:p>
          <a:p>
            <a:pPr marL="342900" marR="0" lvl="0" indent="-342900">
              <a:lnSpc>
                <a:spcPct val="107000"/>
              </a:lnSpc>
              <a:spcBef>
                <a:spcPts val="0"/>
              </a:spcBef>
              <a:spcAft>
                <a:spcPts val="0"/>
              </a:spcAft>
              <a:buClr>
                <a:schemeClr val="accent1"/>
              </a:buClr>
            </a:pPr>
            <a:r>
              <a:rPr lang="en-US" sz="1800" dirty="0">
                <a:latin typeface="+mn-lt"/>
                <a:ea typeface="Calibri" panose="020F0502020204030204" pitchFamily="34" charset="0"/>
                <a:cs typeface="Times New Roman" panose="02020603050405020304" pitchFamily="18" charset="0"/>
              </a:rPr>
              <a:t>Describe </a:t>
            </a:r>
            <a:r>
              <a:rPr lang="en-US" sz="1800" b="1" dirty="0">
                <a:latin typeface="+mn-lt"/>
                <a:ea typeface="Calibri" panose="020F0502020204030204" pitchFamily="34" charset="0"/>
                <a:cs typeface="Times New Roman" panose="02020603050405020304" pitchFamily="18" charset="0"/>
              </a:rPr>
              <a:t>the steps for refilling a motorhome and ASME-mounted tank.</a:t>
            </a:r>
            <a:endParaRPr lang="en-US" sz="1800" dirty="0">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chemeClr val="accent1"/>
              </a:buClr>
            </a:pPr>
            <a:r>
              <a:rPr lang="en-US" sz="1800" dirty="0">
                <a:latin typeface="+mn-lt"/>
                <a:ea typeface="Calibri" panose="020F0502020204030204" pitchFamily="34" charset="0"/>
                <a:cs typeface="Times New Roman" panose="02020603050405020304" pitchFamily="18" charset="0"/>
              </a:rPr>
              <a:t>Describe </a:t>
            </a:r>
            <a:r>
              <a:rPr lang="en-US" sz="1800" b="1" dirty="0">
                <a:latin typeface="+mn-lt"/>
                <a:ea typeface="Calibri" panose="020F0502020204030204" pitchFamily="34" charset="0"/>
                <a:cs typeface="Times New Roman" panose="02020603050405020304" pitchFamily="18" charset="0"/>
              </a:rPr>
              <a:t>post-fill steps.</a:t>
            </a:r>
            <a:endParaRPr lang="en-US" sz="1800" dirty="0">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Clr>
                <a:schemeClr val="accent1"/>
              </a:buClr>
            </a:pPr>
            <a:r>
              <a:rPr lang="en-US" sz="1800" dirty="0">
                <a:latin typeface="+mn-lt"/>
                <a:ea typeface="Calibri" panose="020F0502020204030204" pitchFamily="34" charset="0"/>
                <a:cs typeface="Times New Roman" panose="02020603050405020304" pitchFamily="18" charset="0"/>
              </a:rPr>
              <a:t>Explain what needs to be </a:t>
            </a:r>
            <a:r>
              <a:rPr lang="en-US" sz="1800" b="1" dirty="0">
                <a:latin typeface="+mn-lt"/>
                <a:ea typeface="Calibri" panose="020F0502020204030204" pitchFamily="34" charset="0"/>
                <a:cs typeface="Times New Roman" panose="02020603050405020304" pitchFamily="18" charset="0"/>
              </a:rPr>
              <a:t>communicated to the consumer</a:t>
            </a:r>
            <a:r>
              <a:rPr lang="en-US" sz="1800" dirty="0">
                <a:latin typeface="+mn-lt"/>
                <a:ea typeface="Calibri" panose="020F0502020204030204" pitchFamily="34" charset="0"/>
                <a:cs typeface="Times New Roman" panose="02020603050405020304" pitchFamily="18" charset="0"/>
              </a:rPr>
              <a:t> before they leave after the tank has been filled.</a:t>
            </a:r>
          </a:p>
        </p:txBody>
      </p:sp>
      <p:sp>
        <p:nvSpPr>
          <p:cNvPr id="6" name="Title 5">
            <a:extLst>
              <a:ext uri="{FF2B5EF4-FFF2-40B4-BE49-F238E27FC236}">
                <a16:creationId xmlns:a16="http://schemas.microsoft.com/office/drawing/2014/main" id="{CC95BE98-75F6-47B6-A4A4-00744E0C8BE8}"/>
              </a:ext>
            </a:extLst>
          </p:cNvPr>
          <p:cNvSpPr>
            <a:spLocks noGrp="1"/>
          </p:cNvSpPr>
          <p:nvPr>
            <p:ph type="title"/>
          </p:nvPr>
        </p:nvSpPr>
        <p:spPr/>
        <p:txBody>
          <a:bodyPr/>
          <a:lstStyle/>
          <a:p>
            <a:r>
              <a:rPr lang="en-US" dirty="0"/>
              <a:t>Program Objectives</a:t>
            </a:r>
          </a:p>
        </p:txBody>
      </p:sp>
      <p:sp>
        <p:nvSpPr>
          <p:cNvPr id="2" name="Text Placeholder 1">
            <a:extLst>
              <a:ext uri="{FF2B5EF4-FFF2-40B4-BE49-F238E27FC236}">
                <a16:creationId xmlns:a16="http://schemas.microsoft.com/office/drawing/2014/main" id="{22856944-F70D-4C08-96EB-D78F44EF3E37}"/>
              </a:ext>
            </a:extLst>
          </p:cNvPr>
          <p:cNvSpPr>
            <a:spLocks noGrp="1"/>
          </p:cNvSpPr>
          <p:nvPr>
            <p:ph type="body" sz="quarter" idx="14"/>
          </p:nvPr>
        </p:nvSpPr>
        <p:spPr/>
        <p:txBody>
          <a:bodyPr/>
          <a:lstStyle/>
          <a:p>
            <a:endParaRPr lang="en-US"/>
          </a:p>
        </p:txBody>
      </p:sp>
    </p:spTree>
    <p:custDataLst>
      <p:tags r:id="rId1"/>
    </p:custDataLst>
    <p:extLst>
      <p:ext uri="{BB962C8B-B14F-4D97-AF65-F5344CB8AC3E}">
        <p14:creationId xmlns:p14="http://schemas.microsoft.com/office/powerpoint/2010/main" val="287696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A87A2AD-8718-4930-B6C6-68B2E0B6ADDE}"/>
              </a:ext>
            </a:extLst>
          </p:cNvPr>
          <p:cNvSpPr>
            <a:spLocks noGrp="1"/>
          </p:cNvSpPr>
          <p:nvPr>
            <p:ph type="body" sz="quarter" idx="14"/>
          </p:nvPr>
        </p:nvSpPr>
        <p:spPr/>
        <p:txBody>
          <a:bodyPr/>
          <a:lstStyle/>
          <a:p>
            <a:endParaRPr lang="en-US"/>
          </a:p>
        </p:txBody>
      </p:sp>
      <p:pic>
        <p:nvPicPr>
          <p:cNvPr id="5" name="Intro_to_Propane_1">
            <a:hlinkClick r:id="" action="ppaction://media"/>
            <a:extLst>
              <a:ext uri="{FF2B5EF4-FFF2-40B4-BE49-F238E27FC236}">
                <a16:creationId xmlns:a16="http://schemas.microsoft.com/office/drawing/2014/main" id="{222A4970-7EDB-FD41-BE21-E36B4030CCE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1600" y="800100"/>
            <a:ext cx="9347200" cy="5257800"/>
          </a:xfrm>
          <a:prstGeom prst="rect">
            <a:avLst/>
          </a:prstGeom>
        </p:spPr>
      </p:pic>
    </p:spTree>
    <p:custDataLst>
      <p:tags r:id="rId1"/>
    </p:custDataLst>
    <p:extLst>
      <p:ext uri="{BB962C8B-B14F-4D97-AF65-F5344CB8AC3E}">
        <p14:creationId xmlns:p14="http://schemas.microsoft.com/office/powerpoint/2010/main" val="371053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A87A2AD-8718-4930-B6C6-68B2E0B6ADDE}"/>
              </a:ext>
            </a:extLst>
          </p:cNvPr>
          <p:cNvSpPr>
            <a:spLocks noGrp="1"/>
          </p:cNvSpPr>
          <p:nvPr>
            <p:ph type="body" sz="quarter" idx="14"/>
          </p:nvPr>
        </p:nvSpPr>
        <p:spPr/>
        <p:txBody>
          <a:bodyPr/>
          <a:lstStyle/>
          <a:p>
            <a:endParaRPr lang="en-US"/>
          </a:p>
        </p:txBody>
      </p:sp>
      <p:pic>
        <p:nvPicPr>
          <p:cNvPr id="5" name="M1-Slide 5-720p-201104">
            <a:hlinkClick r:id="" action="ppaction://media"/>
            <a:extLst>
              <a:ext uri="{FF2B5EF4-FFF2-40B4-BE49-F238E27FC236}">
                <a16:creationId xmlns:a16="http://schemas.microsoft.com/office/drawing/2014/main" id="{B027C076-B8BD-EF4C-9AD6-8DB9F56FDF5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0189" y="800894"/>
            <a:ext cx="9344378" cy="5256212"/>
          </a:xfrm>
          <a:prstGeom prst="rect">
            <a:avLst/>
          </a:prstGeom>
        </p:spPr>
      </p:pic>
    </p:spTree>
    <p:custDataLst>
      <p:tags r:id="rId1"/>
    </p:custDataLst>
    <p:extLst>
      <p:ext uri="{BB962C8B-B14F-4D97-AF65-F5344CB8AC3E}">
        <p14:creationId xmlns:p14="http://schemas.microsoft.com/office/powerpoint/2010/main" val="21287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A87A2AD-8718-4930-B6C6-68B2E0B6ADDE}"/>
              </a:ext>
            </a:extLst>
          </p:cNvPr>
          <p:cNvSpPr>
            <a:spLocks noGrp="1"/>
          </p:cNvSpPr>
          <p:nvPr>
            <p:ph type="body" sz="quarter" idx="14"/>
          </p:nvPr>
        </p:nvSpPr>
        <p:spPr/>
        <p:txBody>
          <a:bodyPr/>
          <a:lstStyle/>
          <a:p>
            <a:endParaRPr lang="en-US"/>
          </a:p>
        </p:txBody>
      </p:sp>
      <p:pic>
        <p:nvPicPr>
          <p:cNvPr id="5" name="Propane comes from-720p_xAUDIO_1">
            <a:hlinkClick r:id="" action="ppaction://media"/>
            <a:extLst>
              <a:ext uri="{FF2B5EF4-FFF2-40B4-BE49-F238E27FC236}">
                <a16:creationId xmlns:a16="http://schemas.microsoft.com/office/drawing/2014/main" id="{E200944D-BEBD-5341-B63B-6EA1FC1BA02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3748" y="970430"/>
            <a:ext cx="9207748" cy="5179358"/>
          </a:xfrm>
          <a:prstGeom prst="rect">
            <a:avLst/>
          </a:prstGeom>
        </p:spPr>
      </p:pic>
    </p:spTree>
    <p:custDataLst>
      <p:tags r:id="rId1"/>
    </p:custDataLst>
    <p:extLst>
      <p:ext uri="{BB962C8B-B14F-4D97-AF65-F5344CB8AC3E}">
        <p14:creationId xmlns:p14="http://schemas.microsoft.com/office/powerpoint/2010/main" val="12339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A87A2AD-8718-4930-B6C6-68B2E0B6ADDE}"/>
              </a:ext>
            </a:extLst>
          </p:cNvPr>
          <p:cNvSpPr>
            <a:spLocks noGrp="1"/>
          </p:cNvSpPr>
          <p:nvPr>
            <p:ph type="body" sz="quarter" idx="14"/>
          </p:nvPr>
        </p:nvSpPr>
        <p:spPr/>
        <p:txBody>
          <a:bodyPr/>
          <a:lstStyle/>
          <a:p>
            <a:endParaRPr lang="en-US"/>
          </a:p>
        </p:txBody>
      </p:sp>
      <p:pic>
        <p:nvPicPr>
          <p:cNvPr id="5" name="Distribution of Propane vDecember-720p-201208">
            <a:hlinkClick r:id="" action="ppaction://media"/>
            <a:extLst>
              <a:ext uri="{FF2B5EF4-FFF2-40B4-BE49-F238E27FC236}">
                <a16:creationId xmlns:a16="http://schemas.microsoft.com/office/drawing/2014/main" id="{B572EFF7-AAEB-874F-B6CB-047D879964D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3867" y="838200"/>
            <a:ext cx="9211733" cy="5181600"/>
          </a:xfrm>
          <a:prstGeom prst="rect">
            <a:avLst/>
          </a:prstGeom>
        </p:spPr>
      </p:pic>
    </p:spTree>
    <p:custDataLst>
      <p:tags r:id="rId1"/>
    </p:custDataLst>
    <p:extLst>
      <p:ext uri="{BB962C8B-B14F-4D97-AF65-F5344CB8AC3E}">
        <p14:creationId xmlns:p14="http://schemas.microsoft.com/office/powerpoint/2010/main" val="420986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8" descr="A picture containing person, outdoor, wearing, close&#10;&#10;Description automatically generated">
            <a:extLst>
              <a:ext uri="{FF2B5EF4-FFF2-40B4-BE49-F238E27FC236}">
                <a16:creationId xmlns:a16="http://schemas.microsoft.com/office/drawing/2014/main" id="{79D01227-2667-D24F-87D3-029156B180B2}"/>
              </a:ext>
            </a:extLst>
          </p:cNvPr>
          <p:cNvPicPr>
            <a:picLocks noGrp="1" noChangeAspect="1"/>
          </p:cNvPicPr>
          <p:nvPr>
            <p:ph type="pic" sz="quarter" idx="11"/>
          </p:nvPr>
        </p:nvPicPr>
        <p:blipFill rotWithShape="1">
          <a:blip r:embed="rId4"/>
          <a:srcRect l="18254" t="7278" r="12010" b="8597"/>
          <a:stretch/>
        </p:blipFill>
        <p:spPr>
          <a:xfrm>
            <a:off x="0" y="0"/>
            <a:ext cx="9284638" cy="6858000"/>
          </a:xfrm>
        </p:spPr>
      </p:pic>
      <p:sp>
        <p:nvSpPr>
          <p:cNvPr id="6" name="Content Placeholder 5">
            <a:extLst>
              <a:ext uri="{FF2B5EF4-FFF2-40B4-BE49-F238E27FC236}">
                <a16:creationId xmlns:a16="http://schemas.microsoft.com/office/drawing/2014/main" id="{1B4A5E31-38D3-4FF3-88B3-5321F404DBAB}"/>
              </a:ext>
            </a:extLst>
          </p:cNvPr>
          <p:cNvSpPr>
            <a:spLocks noGrp="1"/>
          </p:cNvSpPr>
          <p:nvPr>
            <p:ph type="body" sz="quarter" idx="14"/>
          </p:nvPr>
        </p:nvSpPr>
        <p:spPr>
          <a:prstGeom prst="rect">
            <a:avLst/>
          </a:prstGeom>
        </p:spPr>
        <p:txBody>
          <a:bodyPr/>
          <a:lstStyle/>
          <a:p>
            <a:r>
              <a:rPr lang="en-US" dirty="0"/>
              <a:t>Drag and drop to insert full screen image into the background</a:t>
            </a:r>
            <a:r>
              <a:rPr lang="en-US"/>
              <a:t>. </a:t>
            </a:r>
            <a:endParaRPr lang="en-US" dirty="0"/>
          </a:p>
        </p:txBody>
      </p:sp>
      <p:sp>
        <p:nvSpPr>
          <p:cNvPr id="8" name="Rectangle 7">
            <a:extLst>
              <a:ext uri="{FF2B5EF4-FFF2-40B4-BE49-F238E27FC236}">
                <a16:creationId xmlns:a16="http://schemas.microsoft.com/office/drawing/2014/main" id="{6FFEF32E-2AA7-4643-876E-FCF99351C882}"/>
              </a:ext>
            </a:extLst>
          </p:cNvPr>
          <p:cNvSpPr/>
          <p:nvPr/>
        </p:nvSpPr>
        <p:spPr>
          <a:xfrm>
            <a:off x="-16556" y="0"/>
            <a:ext cx="4588556" cy="68580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C3D99BA4-B875-419A-8A38-CD1E23647A0A}"/>
              </a:ext>
            </a:extLst>
          </p:cNvPr>
          <p:cNvSpPr txBox="1">
            <a:spLocks/>
          </p:cNvSpPr>
          <p:nvPr/>
        </p:nvSpPr>
        <p:spPr>
          <a:xfrm>
            <a:off x="627114" y="3569327"/>
            <a:ext cx="3301215" cy="1155700"/>
          </a:xfrm>
          <a:prstGeom prst="rect">
            <a:avLst/>
          </a:prstGeom>
        </p:spPr>
        <p:txBody>
          <a:bodyPr anchor="t">
            <a:noAutofit/>
          </a:bodyPr>
          <a:lstStyle>
            <a:lvl1pPr algn="l" defTabSz="914400" rtl="0" eaLnBrk="1" latinLnBrk="0" hangingPunct="1">
              <a:lnSpc>
                <a:spcPct val="90000"/>
              </a:lnSpc>
              <a:spcBef>
                <a:spcPct val="0"/>
              </a:spcBef>
              <a:buNone/>
              <a:defRPr sz="4400" b="1" u="none" kern="1200" spc="50" baseline="0">
                <a:solidFill>
                  <a:schemeClr val="bg1"/>
                </a:solidFill>
                <a:latin typeface="Solano Gothic Pro MVB" panose="02000606030000020004" pitchFamily="50" charset="0"/>
                <a:ea typeface="+mj-ea"/>
                <a:cs typeface="+mj-cs"/>
              </a:defRPr>
            </a:lvl1pPr>
          </a:lstStyle>
          <a:p>
            <a:r>
              <a:rPr lang="en-US" sz="3500" dirty="0">
                <a:latin typeface="Calibri" panose="020F0502020204030204" pitchFamily="34" charset="0"/>
                <a:cs typeface="Calibri" panose="020F0502020204030204" pitchFamily="34" charset="0"/>
              </a:rPr>
              <a:t>Your Role in Propane</a:t>
            </a:r>
          </a:p>
        </p:txBody>
      </p:sp>
    </p:spTree>
    <p:custDataLst>
      <p:tags r:id="rId1"/>
    </p:custDataLst>
    <p:extLst>
      <p:ext uri="{BB962C8B-B14F-4D97-AF65-F5344CB8AC3E}">
        <p14:creationId xmlns:p14="http://schemas.microsoft.com/office/powerpoint/2010/main" val="1355007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A0D076-3B5D-4B3A-B715-CCA7C31C86EC}"/>
              </a:ext>
            </a:extLst>
          </p:cNvPr>
          <p:cNvSpPr>
            <a:spLocks noGrp="1"/>
          </p:cNvSpPr>
          <p:nvPr>
            <p:ph type="body" sz="quarter" idx="15"/>
          </p:nvPr>
        </p:nvSpPr>
        <p:spPr/>
        <p:txBody>
          <a:bodyPr/>
          <a:lstStyle/>
          <a:p>
            <a:r>
              <a:rPr lang="en-US" dirty="0"/>
              <a:t>Replace any old closing slide (with PERC or ELDT logos) with this slide.</a:t>
            </a:r>
          </a:p>
        </p:txBody>
      </p:sp>
      <p:pic>
        <p:nvPicPr>
          <p:cNvPr id="5" name="Picture 4">
            <a:extLst>
              <a:ext uri="{FF2B5EF4-FFF2-40B4-BE49-F238E27FC236}">
                <a16:creationId xmlns:a16="http://schemas.microsoft.com/office/drawing/2014/main" id="{11B139DD-229C-4189-9009-083EB82B60AE}"/>
              </a:ext>
            </a:extLst>
          </p:cNvPr>
          <p:cNvPicPr>
            <a:picLocks noChangeAspect="1"/>
          </p:cNvPicPr>
          <p:nvPr/>
        </p:nvPicPr>
        <p:blipFill>
          <a:blip r:embed="rId4"/>
          <a:srcRect/>
          <a:stretch/>
        </p:blipFill>
        <p:spPr>
          <a:xfrm>
            <a:off x="2173443" y="1349828"/>
            <a:ext cx="4797114" cy="3657600"/>
          </a:xfrm>
          <a:prstGeom prst="rect">
            <a:avLst/>
          </a:prstGeom>
        </p:spPr>
      </p:pic>
    </p:spTree>
    <p:custDataLst>
      <p:tags r:id="rId1"/>
    </p:custDataLst>
    <p:extLst>
      <p:ext uri="{BB962C8B-B14F-4D97-AF65-F5344CB8AC3E}">
        <p14:creationId xmlns:p14="http://schemas.microsoft.com/office/powerpoint/2010/main" val="21493898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TITLE SLIDES" val="fIqQhjAj"/>
  <p:tag name="ARTICULATE_DESIGN_ID_OBJECTIVES AND MODULE TOPICS" val="I3A4Il7G"/>
  <p:tag name="ARTICULATE_DESIGN_ID_SLIDES WITHOUT PHOTOS" val="6H8qXtmh"/>
  <p:tag name="ARTICULATE_DESIGN_ID_SLIDES WITH PHOTOS" val="M95lvoE7"/>
  <p:tag name="ARTICULATE_DESIGN_ID_KNOWLEDGE CHECKS" val="X5HjyNyB"/>
  <p:tag name="ARTICULATE_DESIGN_ID_GENERAL LAYOUTS" val="pwZELhim"/>
  <p:tag name="ARTICULATE_SLIDE_COUNT" val="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eneral layouts">
  <a:themeElements>
    <a:clrScheme name="PERC 2021">
      <a:dk1>
        <a:srgbClr val="38484E"/>
      </a:dk1>
      <a:lt1>
        <a:srgbClr val="FFFFFF"/>
      </a:lt1>
      <a:dk2>
        <a:srgbClr val="0060AB"/>
      </a:dk2>
      <a:lt2>
        <a:srgbClr val="FFFFFF"/>
      </a:lt2>
      <a:accent1>
        <a:srgbClr val="2B7BBB"/>
      </a:accent1>
      <a:accent2>
        <a:srgbClr val="F2CE1B"/>
      </a:accent2>
      <a:accent3>
        <a:srgbClr val="53AF3B"/>
      </a:accent3>
      <a:accent4>
        <a:srgbClr val="009899"/>
      </a:accent4>
      <a:accent5>
        <a:srgbClr val="F6EB69"/>
      </a:accent5>
      <a:accent6>
        <a:srgbClr val="CC2647"/>
      </a:accent6>
      <a:hlink>
        <a:srgbClr val="009899"/>
      </a:hlink>
      <a:folHlink>
        <a:srgbClr val="607C8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C-Template_FIN_04-17-2020" id="{7EDE4A20-0BE8-FF4C-A0B4-2EF4C61E2976}" vid="{5929871B-4A66-F14D-8DDF-00C151EB3370}"/>
    </a:ext>
  </a:extLst>
</a:theme>
</file>

<file path=ppt/theme/theme2.xml><?xml version="1.0" encoding="utf-8"?>
<a:theme xmlns:a="http://schemas.openxmlformats.org/drawingml/2006/main" name="Knowledge checks">
  <a:themeElements>
    <a:clrScheme name="PERC 2021">
      <a:dk1>
        <a:srgbClr val="38484E"/>
      </a:dk1>
      <a:lt1>
        <a:srgbClr val="FFFFFF"/>
      </a:lt1>
      <a:dk2>
        <a:srgbClr val="0060AB"/>
      </a:dk2>
      <a:lt2>
        <a:srgbClr val="FFFFFF"/>
      </a:lt2>
      <a:accent1>
        <a:srgbClr val="2B7BBB"/>
      </a:accent1>
      <a:accent2>
        <a:srgbClr val="F2CE1B"/>
      </a:accent2>
      <a:accent3>
        <a:srgbClr val="53AF3B"/>
      </a:accent3>
      <a:accent4>
        <a:srgbClr val="009899"/>
      </a:accent4>
      <a:accent5>
        <a:srgbClr val="F6EB69"/>
      </a:accent5>
      <a:accent6>
        <a:srgbClr val="CC2647"/>
      </a:accent6>
      <a:hlink>
        <a:srgbClr val="009899"/>
      </a:hlink>
      <a:folHlink>
        <a:srgbClr val="607C8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RC-Template_FIN_04-17-2020" id="{7EDE4A20-0BE8-FF4C-A0B4-2EF4C61E2976}" vid="{5929871B-4A66-F14D-8DDF-00C151EB3370}"/>
    </a:ext>
  </a:extLst>
</a:theme>
</file>

<file path=ppt/theme/theme3.xml><?xml version="1.0" encoding="utf-8"?>
<a:theme xmlns:a="http://schemas.openxmlformats.org/drawingml/2006/main" name="Office Theme">
  <a:themeElements>
    <a:clrScheme name="PERC 2021">
      <a:dk1>
        <a:srgbClr val="38484E"/>
      </a:dk1>
      <a:lt1>
        <a:srgbClr val="FFFFFF"/>
      </a:lt1>
      <a:dk2>
        <a:srgbClr val="0060AB"/>
      </a:dk2>
      <a:lt2>
        <a:srgbClr val="FFFFFF"/>
      </a:lt2>
      <a:accent1>
        <a:srgbClr val="2B7BBB"/>
      </a:accent1>
      <a:accent2>
        <a:srgbClr val="F2CE1B"/>
      </a:accent2>
      <a:accent3>
        <a:srgbClr val="53AF3B"/>
      </a:accent3>
      <a:accent4>
        <a:srgbClr val="009899"/>
      </a:accent4>
      <a:accent5>
        <a:srgbClr val="F6EB69"/>
      </a:accent5>
      <a:accent6>
        <a:srgbClr val="CC2647"/>
      </a:accent6>
      <a:hlink>
        <a:srgbClr val="009899"/>
      </a:hlink>
      <a:folHlink>
        <a:srgbClr val="607C8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PERC-Template_FIN_04-17-2020</Template>
  <TotalTime>18729</TotalTime>
  <Words>884</Words>
  <Application>Microsoft Office PowerPoint</Application>
  <PresentationFormat>On-screen Show (4:3)</PresentationFormat>
  <Paragraphs>47</Paragraphs>
  <Slides>9</Slides>
  <Notes>9</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 Narrow</vt:lpstr>
      <vt:lpstr>Calibri</vt:lpstr>
      <vt:lpstr>Solano Gothic Pro MVB</vt:lpstr>
      <vt:lpstr>Arial</vt:lpstr>
      <vt:lpstr>General layouts</vt:lpstr>
      <vt:lpstr>Knowledge checks</vt:lpstr>
      <vt:lpstr>PowerPoint Presentation</vt:lpstr>
      <vt:lpstr>Legal notice &amp; Disclaimer</vt:lpstr>
      <vt:lpstr>Program Objectives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Coleman</dc:creator>
  <cp:lastModifiedBy>Dan Vetter</cp:lastModifiedBy>
  <cp:revision>297</cp:revision>
  <dcterms:created xsi:type="dcterms:W3CDTF">2020-05-26T19:38:25Z</dcterms:created>
  <dcterms:modified xsi:type="dcterms:W3CDTF">2022-01-20T01:44:28Z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54785A1B-82F2-48E6-BF41-C14AAE1A3403</vt:lpwstr>
  </property>
  <property fmtid="{D5CDD505-2E9C-101B-9397-08002B2CF9AE}" pid="3" name="ArticulatePath">
    <vt:lpwstr>PERC_Storyboard_Template_2021-04-07</vt:lpwstr>
  </property>
</Properties>
</file>